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8" r:id="rId4"/>
    <p:sldId id="269" r:id="rId5"/>
    <p:sldId id="257" r:id="rId6"/>
    <p:sldId id="270" r:id="rId7"/>
    <p:sldId id="271" r:id="rId8"/>
    <p:sldId id="259" r:id="rId9"/>
    <p:sldId id="260" r:id="rId10"/>
    <p:sldId id="261" r:id="rId11"/>
    <p:sldId id="276" r:id="rId12"/>
    <p:sldId id="277" r:id="rId13"/>
    <p:sldId id="274" r:id="rId14"/>
    <p:sldId id="273" r:id="rId15"/>
    <p:sldId id="272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94660"/>
  </p:normalViewPr>
  <p:slideViewPr>
    <p:cSldViewPr>
      <p:cViewPr>
        <p:scale>
          <a:sx n="66" d="100"/>
          <a:sy n="66" d="100"/>
        </p:scale>
        <p:origin x="242" y="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CITRA_SUMATERA\HASIL\HL_anali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79820432"/>
        <c:axId val="-1279823152"/>
      </c:barChart>
      <c:catAx>
        <c:axId val="-127982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9823152"/>
        <c:crosses val="autoZero"/>
        <c:auto val="1"/>
        <c:lblAlgn val="ctr"/>
        <c:lblOffset val="100"/>
        <c:noMultiLvlLbl val="0"/>
      </c:catAx>
      <c:valAx>
        <c:axId val="-127982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982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279815536"/>
        <c:axId val="-1279829136"/>
      </c:barChart>
      <c:catAx>
        <c:axId val="-12798155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9829136"/>
        <c:crossesAt val="0"/>
        <c:auto val="1"/>
        <c:lblAlgn val="ctr"/>
        <c:lblOffset val="100"/>
        <c:noMultiLvlLbl val="0"/>
      </c:catAx>
      <c:valAx>
        <c:axId val="-127982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981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FRCI VS Prediction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HL!$B$1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HL!$B$2:$B$2192</c:f>
              <c:numCache>
                <c:formatCode>General</c:formatCode>
                <c:ptCount val="2191"/>
                <c:pt idx="0">
                  <c:v>0.94645941300000003</c:v>
                </c:pt>
                <c:pt idx="1">
                  <c:v>0.78893805299999997</c:v>
                </c:pt>
                <c:pt idx="2">
                  <c:v>0.90978537699999995</c:v>
                </c:pt>
                <c:pt idx="3">
                  <c:v>0.96714848899999994</c:v>
                </c:pt>
                <c:pt idx="4">
                  <c:v>0.81059602600000003</c:v>
                </c:pt>
                <c:pt idx="5">
                  <c:v>0.95900670099999996</c:v>
                </c:pt>
                <c:pt idx="6">
                  <c:v>0.42722371999999997</c:v>
                </c:pt>
                <c:pt idx="7">
                  <c:v>0.96859903400000003</c:v>
                </c:pt>
                <c:pt idx="8">
                  <c:v>0.73091750200000005</c:v>
                </c:pt>
                <c:pt idx="9">
                  <c:v>0.60840496700000002</c:v>
                </c:pt>
                <c:pt idx="10">
                  <c:v>0.98902907299999998</c:v>
                </c:pt>
                <c:pt idx="11">
                  <c:v>0.44340044699999998</c:v>
                </c:pt>
                <c:pt idx="12">
                  <c:v>0.58264261299999998</c:v>
                </c:pt>
                <c:pt idx="13">
                  <c:v>0.99414893599999998</c:v>
                </c:pt>
                <c:pt idx="14">
                  <c:v>0.49205147599999999</c:v>
                </c:pt>
                <c:pt idx="15">
                  <c:v>0.65962131199999996</c:v>
                </c:pt>
                <c:pt idx="16">
                  <c:v>0.796464646</c:v>
                </c:pt>
                <c:pt idx="17">
                  <c:v>0.95180084700000001</c:v>
                </c:pt>
                <c:pt idx="18">
                  <c:v>0.43581081100000002</c:v>
                </c:pt>
                <c:pt idx="19">
                  <c:v>0.60451197099999998</c:v>
                </c:pt>
                <c:pt idx="20">
                  <c:v>0.75955734399999997</c:v>
                </c:pt>
                <c:pt idx="21">
                  <c:v>0.62613122200000004</c:v>
                </c:pt>
                <c:pt idx="22">
                  <c:v>0.77309941500000001</c:v>
                </c:pt>
                <c:pt idx="23">
                  <c:v>0.51386994100000005</c:v>
                </c:pt>
                <c:pt idx="24">
                  <c:v>0.63719234300000005</c:v>
                </c:pt>
                <c:pt idx="25">
                  <c:v>0.78163165599999995</c:v>
                </c:pt>
                <c:pt idx="26">
                  <c:v>0.84012066399999996</c:v>
                </c:pt>
                <c:pt idx="27">
                  <c:v>0.54396482800000001</c:v>
                </c:pt>
                <c:pt idx="28">
                  <c:v>0.67531876099999999</c:v>
                </c:pt>
                <c:pt idx="29">
                  <c:v>0.79599177799999998</c:v>
                </c:pt>
                <c:pt idx="30">
                  <c:v>0.887338501</c:v>
                </c:pt>
                <c:pt idx="31">
                  <c:v>0.95112955300000002</c:v>
                </c:pt>
                <c:pt idx="32">
                  <c:v>0.64146254899999999</c:v>
                </c:pt>
                <c:pt idx="33">
                  <c:v>0.669068204</c:v>
                </c:pt>
                <c:pt idx="34">
                  <c:v>0.87682570599999998</c:v>
                </c:pt>
                <c:pt idx="35">
                  <c:v>0.99270427999999999</c:v>
                </c:pt>
                <c:pt idx="36">
                  <c:v>0.98178032299999995</c:v>
                </c:pt>
                <c:pt idx="37">
                  <c:v>0.83882934899999995</c:v>
                </c:pt>
                <c:pt idx="38">
                  <c:v>0.68704246000000002</c:v>
                </c:pt>
                <c:pt idx="39">
                  <c:v>0.67833916999999999</c:v>
                </c:pt>
                <c:pt idx="40">
                  <c:v>0.79209699099999997</c:v>
                </c:pt>
                <c:pt idx="41">
                  <c:v>0.90917473500000001</c:v>
                </c:pt>
                <c:pt idx="42">
                  <c:v>0.99394245299999995</c:v>
                </c:pt>
                <c:pt idx="43">
                  <c:v>0.98908021800000001</c:v>
                </c:pt>
                <c:pt idx="44">
                  <c:v>0.76534027500000001</c:v>
                </c:pt>
                <c:pt idx="45">
                  <c:v>0.59706797</c:v>
                </c:pt>
                <c:pt idx="46">
                  <c:v>0.624949372</c:v>
                </c:pt>
                <c:pt idx="47">
                  <c:v>0.85989562399999997</c:v>
                </c:pt>
                <c:pt idx="48">
                  <c:v>0.97375596499999995</c:v>
                </c:pt>
                <c:pt idx="49">
                  <c:v>0.99560825600000002</c:v>
                </c:pt>
                <c:pt idx="50">
                  <c:v>0.89054945100000005</c:v>
                </c:pt>
                <c:pt idx="51">
                  <c:v>0.68620313099999997</c:v>
                </c:pt>
                <c:pt idx="52">
                  <c:v>0.43801652899999999</c:v>
                </c:pt>
                <c:pt idx="53">
                  <c:v>0.87813462399999997</c:v>
                </c:pt>
                <c:pt idx="54">
                  <c:v>0.98074866299999996</c:v>
                </c:pt>
                <c:pt idx="55">
                  <c:v>0.90696629200000001</c:v>
                </c:pt>
                <c:pt idx="56">
                  <c:v>0.88356164400000003</c:v>
                </c:pt>
                <c:pt idx="57">
                  <c:v>0.98681732600000005</c:v>
                </c:pt>
                <c:pt idx="58">
                  <c:v>0.68820552700000004</c:v>
                </c:pt>
                <c:pt idx="59">
                  <c:v>0.61252045799999999</c:v>
                </c:pt>
                <c:pt idx="60">
                  <c:v>0.99680255799999995</c:v>
                </c:pt>
                <c:pt idx="61">
                  <c:v>0.78307349699999995</c:v>
                </c:pt>
                <c:pt idx="62">
                  <c:v>0.99035250500000005</c:v>
                </c:pt>
                <c:pt idx="63">
                  <c:v>0.97246443299999996</c:v>
                </c:pt>
                <c:pt idx="64">
                  <c:v>0.89030148899999995</c:v>
                </c:pt>
                <c:pt idx="65">
                  <c:v>0.98579040900000003</c:v>
                </c:pt>
                <c:pt idx="66">
                  <c:v>0.58767013599999995</c:v>
                </c:pt>
                <c:pt idx="67">
                  <c:v>0.84172661900000001</c:v>
                </c:pt>
                <c:pt idx="68">
                  <c:v>0.96116970300000004</c:v>
                </c:pt>
                <c:pt idx="69">
                  <c:v>1</c:v>
                </c:pt>
                <c:pt idx="70">
                  <c:v>0.98745935900000004</c:v>
                </c:pt>
                <c:pt idx="71">
                  <c:v>0.98858447500000002</c:v>
                </c:pt>
                <c:pt idx="72">
                  <c:v>0.875823142</c:v>
                </c:pt>
                <c:pt idx="73">
                  <c:v>0.87196652699999999</c:v>
                </c:pt>
                <c:pt idx="74">
                  <c:v>0.81173379999999995</c:v>
                </c:pt>
                <c:pt idx="75">
                  <c:v>0.95528255500000003</c:v>
                </c:pt>
                <c:pt idx="76">
                  <c:v>0.94108983800000001</c:v>
                </c:pt>
                <c:pt idx="77">
                  <c:v>0.96097560999999998</c:v>
                </c:pt>
                <c:pt idx="78">
                  <c:v>0.95993674200000001</c:v>
                </c:pt>
                <c:pt idx="79">
                  <c:v>0.976775956</c:v>
                </c:pt>
                <c:pt idx="80">
                  <c:v>0.902203117</c:v>
                </c:pt>
                <c:pt idx="81">
                  <c:v>0.99573257500000001</c:v>
                </c:pt>
                <c:pt idx="82">
                  <c:v>0.91524701900000005</c:v>
                </c:pt>
                <c:pt idx="83">
                  <c:v>0.92567913899999998</c:v>
                </c:pt>
                <c:pt idx="84">
                  <c:v>0.93443299000000002</c:v>
                </c:pt>
                <c:pt idx="85">
                  <c:v>0.98834385599999997</c:v>
                </c:pt>
                <c:pt idx="86">
                  <c:v>0.71188026199999999</c:v>
                </c:pt>
                <c:pt idx="87">
                  <c:v>0.93961708399999999</c:v>
                </c:pt>
                <c:pt idx="88">
                  <c:v>0.79962370599999999</c:v>
                </c:pt>
                <c:pt idx="89">
                  <c:v>0.99448782700000005</c:v>
                </c:pt>
                <c:pt idx="90">
                  <c:v>0.93877551000000004</c:v>
                </c:pt>
                <c:pt idx="91">
                  <c:v>0.99125364400000004</c:v>
                </c:pt>
                <c:pt idx="92">
                  <c:v>0.92869490099999996</c:v>
                </c:pt>
                <c:pt idx="93">
                  <c:v>0.92751165700000004</c:v>
                </c:pt>
                <c:pt idx="94">
                  <c:v>0.83074935400000005</c:v>
                </c:pt>
                <c:pt idx="95">
                  <c:v>0.97875288699999996</c:v>
                </c:pt>
                <c:pt idx="96">
                  <c:v>0.73518594199999998</c:v>
                </c:pt>
                <c:pt idx="97">
                  <c:v>0.98783454999999998</c:v>
                </c:pt>
                <c:pt idx="98">
                  <c:v>0.74164810699999995</c:v>
                </c:pt>
                <c:pt idx="99">
                  <c:v>0.95311862999999997</c:v>
                </c:pt>
                <c:pt idx="100">
                  <c:v>0.55053935300000001</c:v>
                </c:pt>
                <c:pt idx="101">
                  <c:v>0.99905526700000002</c:v>
                </c:pt>
                <c:pt idx="102">
                  <c:v>0.62816525999999995</c:v>
                </c:pt>
                <c:pt idx="103">
                  <c:v>0.89072847700000002</c:v>
                </c:pt>
                <c:pt idx="104">
                  <c:v>0.86282395000000001</c:v>
                </c:pt>
                <c:pt idx="105">
                  <c:v>0.97281105999999995</c:v>
                </c:pt>
                <c:pt idx="106">
                  <c:v>0.97483690599999995</c:v>
                </c:pt>
                <c:pt idx="107">
                  <c:v>0.973078424</c:v>
                </c:pt>
                <c:pt idx="108">
                  <c:v>0.66921837200000001</c:v>
                </c:pt>
                <c:pt idx="109">
                  <c:v>0.92370945599999998</c:v>
                </c:pt>
                <c:pt idx="110">
                  <c:v>0.51028037400000004</c:v>
                </c:pt>
                <c:pt idx="111">
                  <c:v>0.70100832999999996</c:v>
                </c:pt>
                <c:pt idx="112">
                  <c:v>0.82560066300000001</c:v>
                </c:pt>
                <c:pt idx="113">
                  <c:v>0.81524440799999998</c:v>
                </c:pt>
                <c:pt idx="114">
                  <c:v>0.94626743199999996</c:v>
                </c:pt>
                <c:pt idx="115">
                  <c:v>0.97809076699999997</c:v>
                </c:pt>
                <c:pt idx="116">
                  <c:v>0.32392996099999999</c:v>
                </c:pt>
                <c:pt idx="117">
                  <c:v>0.61641609100000005</c:v>
                </c:pt>
                <c:pt idx="118">
                  <c:v>0.64933993400000001</c:v>
                </c:pt>
                <c:pt idx="119">
                  <c:v>0.637798635</c:v>
                </c:pt>
                <c:pt idx="120">
                  <c:v>0.88112798299999995</c:v>
                </c:pt>
                <c:pt idx="121">
                  <c:v>0.80718255699999997</c:v>
                </c:pt>
                <c:pt idx="122">
                  <c:v>0.99628114499999998</c:v>
                </c:pt>
                <c:pt idx="123">
                  <c:v>0.35864297299999998</c:v>
                </c:pt>
                <c:pt idx="124">
                  <c:v>0.20183175</c:v>
                </c:pt>
                <c:pt idx="125">
                  <c:v>0.40930787600000001</c:v>
                </c:pt>
                <c:pt idx="126">
                  <c:v>0.910640067</c:v>
                </c:pt>
                <c:pt idx="127">
                  <c:v>0.60289731599999996</c:v>
                </c:pt>
                <c:pt idx="128">
                  <c:v>0.828783151</c:v>
                </c:pt>
                <c:pt idx="129">
                  <c:v>0.73085740499999996</c:v>
                </c:pt>
                <c:pt idx="130">
                  <c:v>0.728833866</c:v>
                </c:pt>
                <c:pt idx="131">
                  <c:v>0.51924587600000005</c:v>
                </c:pt>
                <c:pt idx="132">
                  <c:v>0.91352916799999995</c:v>
                </c:pt>
                <c:pt idx="133">
                  <c:v>0.60789902299999998</c:v>
                </c:pt>
                <c:pt idx="134">
                  <c:v>0.95703125</c:v>
                </c:pt>
                <c:pt idx="135">
                  <c:v>0.63398692800000001</c:v>
                </c:pt>
                <c:pt idx="136">
                  <c:v>0.83584395499999997</c:v>
                </c:pt>
                <c:pt idx="137">
                  <c:v>0.91068515500000002</c:v>
                </c:pt>
                <c:pt idx="138">
                  <c:v>0.82236350000000003</c:v>
                </c:pt>
                <c:pt idx="139">
                  <c:v>0.86549468500000004</c:v>
                </c:pt>
                <c:pt idx="140">
                  <c:v>0.935923108</c:v>
                </c:pt>
                <c:pt idx="141">
                  <c:v>0.52752109300000005</c:v>
                </c:pt>
                <c:pt idx="142">
                  <c:v>0.97181931200000005</c:v>
                </c:pt>
                <c:pt idx="143">
                  <c:v>0.71384257500000003</c:v>
                </c:pt>
                <c:pt idx="144">
                  <c:v>0.85311958399999999</c:v>
                </c:pt>
                <c:pt idx="145">
                  <c:v>0.91669684900000004</c:v>
                </c:pt>
                <c:pt idx="146">
                  <c:v>0.66866831500000001</c:v>
                </c:pt>
                <c:pt idx="147">
                  <c:v>0.87137226800000001</c:v>
                </c:pt>
                <c:pt idx="148">
                  <c:v>0.99331235200000001</c:v>
                </c:pt>
                <c:pt idx="149">
                  <c:v>0.65759113999999996</c:v>
                </c:pt>
                <c:pt idx="150">
                  <c:v>0.79590228500000004</c:v>
                </c:pt>
                <c:pt idx="151">
                  <c:v>0.888929619</c:v>
                </c:pt>
                <c:pt idx="152">
                  <c:v>0.69242424199999997</c:v>
                </c:pt>
                <c:pt idx="153">
                  <c:v>0.935281837</c:v>
                </c:pt>
                <c:pt idx="154">
                  <c:v>0.88461538500000003</c:v>
                </c:pt>
                <c:pt idx="155">
                  <c:v>0.76681127999999998</c:v>
                </c:pt>
                <c:pt idx="156">
                  <c:v>0.39033457199999999</c:v>
                </c:pt>
                <c:pt idx="157">
                  <c:v>0.86057287299999996</c:v>
                </c:pt>
                <c:pt idx="158">
                  <c:v>0.810730744</c:v>
                </c:pt>
                <c:pt idx="159">
                  <c:v>0.73504652199999998</c:v>
                </c:pt>
                <c:pt idx="160">
                  <c:v>0.54457831300000004</c:v>
                </c:pt>
                <c:pt idx="161">
                  <c:v>0.53129850000000001</c:v>
                </c:pt>
                <c:pt idx="162">
                  <c:v>0.30474160900000002</c:v>
                </c:pt>
                <c:pt idx="163">
                  <c:v>0.97608200499999997</c:v>
                </c:pt>
                <c:pt idx="164">
                  <c:v>0.94446729699999998</c:v>
                </c:pt>
                <c:pt idx="165">
                  <c:v>0.664996421</c:v>
                </c:pt>
                <c:pt idx="166">
                  <c:v>0.53207683900000002</c:v>
                </c:pt>
                <c:pt idx="167">
                  <c:v>0.52066450600000003</c:v>
                </c:pt>
                <c:pt idx="168">
                  <c:v>0.40717131499999998</c:v>
                </c:pt>
                <c:pt idx="169">
                  <c:v>0.347761194</c:v>
                </c:pt>
                <c:pt idx="170">
                  <c:v>0.95732217600000002</c:v>
                </c:pt>
                <c:pt idx="171">
                  <c:v>0.97255369899999999</c:v>
                </c:pt>
                <c:pt idx="172">
                  <c:v>0.97293497399999995</c:v>
                </c:pt>
                <c:pt idx="173">
                  <c:v>0.824956672</c:v>
                </c:pt>
                <c:pt idx="174">
                  <c:v>0.95450450499999995</c:v>
                </c:pt>
                <c:pt idx="175">
                  <c:v>0.590125911</c:v>
                </c:pt>
                <c:pt idx="176">
                  <c:v>0.95924369700000001</c:v>
                </c:pt>
                <c:pt idx="177">
                  <c:v>0.99374309900000002</c:v>
                </c:pt>
                <c:pt idx="178">
                  <c:v>0.37574159499999998</c:v>
                </c:pt>
                <c:pt idx="179">
                  <c:v>0.88174807200000005</c:v>
                </c:pt>
                <c:pt idx="180">
                  <c:v>0.967096336</c:v>
                </c:pt>
                <c:pt idx="181">
                  <c:v>0.98246346600000001</c:v>
                </c:pt>
                <c:pt idx="182">
                  <c:v>0.841860465</c:v>
                </c:pt>
                <c:pt idx="183">
                  <c:v>0.975483871</c:v>
                </c:pt>
                <c:pt idx="184">
                  <c:v>0.89681274899999996</c:v>
                </c:pt>
                <c:pt idx="185">
                  <c:v>0.89593810399999996</c:v>
                </c:pt>
                <c:pt idx="186">
                  <c:v>0.92900248500000004</c:v>
                </c:pt>
                <c:pt idx="187">
                  <c:v>0.89751243800000002</c:v>
                </c:pt>
                <c:pt idx="188">
                  <c:v>0.88121645800000004</c:v>
                </c:pt>
                <c:pt idx="189">
                  <c:v>0.97244379999999997</c:v>
                </c:pt>
                <c:pt idx="190">
                  <c:v>0.61546427299999995</c:v>
                </c:pt>
                <c:pt idx="191">
                  <c:v>0.89421553099999995</c:v>
                </c:pt>
                <c:pt idx="192">
                  <c:v>0.94863142099999997</c:v>
                </c:pt>
                <c:pt idx="193">
                  <c:v>0.91119971</c:v>
                </c:pt>
                <c:pt idx="194">
                  <c:v>0.95028037399999998</c:v>
                </c:pt>
                <c:pt idx="195">
                  <c:v>0.95773230499999995</c:v>
                </c:pt>
                <c:pt idx="196">
                  <c:v>0.737675423</c:v>
                </c:pt>
                <c:pt idx="197">
                  <c:v>0.958096591</c:v>
                </c:pt>
                <c:pt idx="198">
                  <c:v>0.84391080600000001</c:v>
                </c:pt>
                <c:pt idx="199">
                  <c:v>0.97845284399999999</c:v>
                </c:pt>
                <c:pt idx="200">
                  <c:v>0.945997702</c:v>
                </c:pt>
                <c:pt idx="201">
                  <c:v>0.74411654800000004</c:v>
                </c:pt>
                <c:pt idx="202">
                  <c:v>0.91906474800000004</c:v>
                </c:pt>
                <c:pt idx="203">
                  <c:v>0.88518808800000004</c:v>
                </c:pt>
                <c:pt idx="204">
                  <c:v>0.51964601799999999</c:v>
                </c:pt>
                <c:pt idx="205">
                  <c:v>0.89015938999999999</c:v>
                </c:pt>
                <c:pt idx="206">
                  <c:v>0.95748094699999997</c:v>
                </c:pt>
                <c:pt idx="207">
                  <c:v>0.93631039500000002</c:v>
                </c:pt>
                <c:pt idx="208">
                  <c:v>0.39972527499999999</c:v>
                </c:pt>
                <c:pt idx="209">
                  <c:v>0.96871239499999995</c:v>
                </c:pt>
                <c:pt idx="210">
                  <c:v>0.90266189900000005</c:v>
                </c:pt>
                <c:pt idx="211">
                  <c:v>0.73141410900000003</c:v>
                </c:pt>
                <c:pt idx="212">
                  <c:v>0.837376801</c:v>
                </c:pt>
                <c:pt idx="213">
                  <c:v>0.97107613800000003</c:v>
                </c:pt>
                <c:pt idx="214">
                  <c:v>0.92252681800000003</c:v>
                </c:pt>
                <c:pt idx="215">
                  <c:v>0.85776585000000005</c:v>
                </c:pt>
                <c:pt idx="216">
                  <c:v>0.97042586799999997</c:v>
                </c:pt>
                <c:pt idx="217">
                  <c:v>0.97518878099999995</c:v>
                </c:pt>
                <c:pt idx="218">
                  <c:v>0.85433070899999997</c:v>
                </c:pt>
                <c:pt idx="219">
                  <c:v>0.94133333299999999</c:v>
                </c:pt>
                <c:pt idx="220">
                  <c:v>0.920857378</c:v>
                </c:pt>
                <c:pt idx="221">
                  <c:v>0.99960552300000005</c:v>
                </c:pt>
                <c:pt idx="222">
                  <c:v>0.99760860900000004</c:v>
                </c:pt>
                <c:pt idx="223">
                  <c:v>0.96966115100000005</c:v>
                </c:pt>
                <c:pt idx="224">
                  <c:v>0.68664081799999999</c:v>
                </c:pt>
                <c:pt idx="225">
                  <c:v>0.98061525500000002</c:v>
                </c:pt>
                <c:pt idx="226">
                  <c:v>0.99391304300000005</c:v>
                </c:pt>
                <c:pt idx="227">
                  <c:v>0.99804075199999998</c:v>
                </c:pt>
                <c:pt idx="228">
                  <c:v>0.97811645199999997</c:v>
                </c:pt>
                <c:pt idx="229">
                  <c:v>0.93047550400000001</c:v>
                </c:pt>
                <c:pt idx="230">
                  <c:v>0.80658607800000004</c:v>
                </c:pt>
                <c:pt idx="231">
                  <c:v>0.98903508799999995</c:v>
                </c:pt>
                <c:pt idx="232">
                  <c:v>0.98702352000000004</c:v>
                </c:pt>
                <c:pt idx="233">
                  <c:v>0.89259560599999999</c:v>
                </c:pt>
                <c:pt idx="234">
                  <c:v>0.95394983200000005</c:v>
                </c:pt>
                <c:pt idx="235">
                  <c:v>0.96950771499999999</c:v>
                </c:pt>
                <c:pt idx="236">
                  <c:v>0.80574506300000004</c:v>
                </c:pt>
                <c:pt idx="237">
                  <c:v>0.97309621499999999</c:v>
                </c:pt>
                <c:pt idx="238">
                  <c:v>0.56963087199999995</c:v>
                </c:pt>
                <c:pt idx="239">
                  <c:v>0.99138268699999998</c:v>
                </c:pt>
                <c:pt idx="240">
                  <c:v>0.71039509000000001</c:v>
                </c:pt>
                <c:pt idx="241">
                  <c:v>0.99921228799999995</c:v>
                </c:pt>
                <c:pt idx="242">
                  <c:v>0.658662093</c:v>
                </c:pt>
                <c:pt idx="243">
                  <c:v>0.82814178299999996</c:v>
                </c:pt>
                <c:pt idx="244">
                  <c:v>0.999222999</c:v>
                </c:pt>
                <c:pt idx="245">
                  <c:v>0.53939962500000005</c:v>
                </c:pt>
                <c:pt idx="246">
                  <c:v>0.98924318099999997</c:v>
                </c:pt>
                <c:pt idx="247">
                  <c:v>0.56375838899999997</c:v>
                </c:pt>
                <c:pt idx="248">
                  <c:v>0.82138919499999996</c:v>
                </c:pt>
                <c:pt idx="249">
                  <c:v>0.57512060600000003</c:v>
                </c:pt>
                <c:pt idx="250">
                  <c:v>0.851165002</c:v>
                </c:pt>
                <c:pt idx="251">
                  <c:v>0.57181028700000003</c:v>
                </c:pt>
                <c:pt idx="252">
                  <c:v>1</c:v>
                </c:pt>
                <c:pt idx="253">
                  <c:v>0.84466714399999998</c:v>
                </c:pt>
                <c:pt idx="254">
                  <c:v>0.93181818199999999</c:v>
                </c:pt>
                <c:pt idx="255">
                  <c:v>0.66004712200000004</c:v>
                </c:pt>
                <c:pt idx="256">
                  <c:v>0.84049773800000005</c:v>
                </c:pt>
                <c:pt idx="257">
                  <c:v>0.961203484</c:v>
                </c:pt>
                <c:pt idx="258">
                  <c:v>0.81863186300000002</c:v>
                </c:pt>
                <c:pt idx="259">
                  <c:v>0.96086369800000004</c:v>
                </c:pt>
                <c:pt idx="260">
                  <c:v>0.91359289600000004</c:v>
                </c:pt>
                <c:pt idx="261">
                  <c:v>0.85866942400000001</c:v>
                </c:pt>
                <c:pt idx="262">
                  <c:v>0.94963754300000003</c:v>
                </c:pt>
                <c:pt idx="263">
                  <c:v>0.928691983</c:v>
                </c:pt>
                <c:pt idx="264">
                  <c:v>0.99132492100000003</c:v>
                </c:pt>
                <c:pt idx="265">
                  <c:v>0.96810579500000005</c:v>
                </c:pt>
                <c:pt idx="266">
                  <c:v>0.87023764599999998</c:v>
                </c:pt>
                <c:pt idx="267">
                  <c:v>0.35369091899999999</c:v>
                </c:pt>
                <c:pt idx="268">
                  <c:v>0.95964749500000002</c:v>
                </c:pt>
                <c:pt idx="269">
                  <c:v>0.99340555799999997</c:v>
                </c:pt>
                <c:pt idx="270">
                  <c:v>0.98612395900000005</c:v>
                </c:pt>
                <c:pt idx="271">
                  <c:v>0.98493150699999998</c:v>
                </c:pt>
                <c:pt idx="272">
                  <c:v>0.98919172899999996</c:v>
                </c:pt>
                <c:pt idx="273">
                  <c:v>0.98532196999999999</c:v>
                </c:pt>
                <c:pt idx="274">
                  <c:v>0.73614641599999997</c:v>
                </c:pt>
                <c:pt idx="275">
                  <c:v>0.99316531399999997</c:v>
                </c:pt>
                <c:pt idx="276">
                  <c:v>0.97474315099999997</c:v>
                </c:pt>
                <c:pt idx="277">
                  <c:v>0.99264136300000005</c:v>
                </c:pt>
                <c:pt idx="278">
                  <c:v>0.87046050200000002</c:v>
                </c:pt>
                <c:pt idx="279">
                  <c:v>0.93203883499999995</c:v>
                </c:pt>
                <c:pt idx="280">
                  <c:v>0.94339622599999995</c:v>
                </c:pt>
                <c:pt idx="281">
                  <c:v>0.92494845400000003</c:v>
                </c:pt>
                <c:pt idx="282">
                  <c:v>0.51944652199999997</c:v>
                </c:pt>
                <c:pt idx="283">
                  <c:v>0.92103004300000002</c:v>
                </c:pt>
                <c:pt idx="284">
                  <c:v>0.72578125000000004</c:v>
                </c:pt>
                <c:pt idx="285">
                  <c:v>0.83088235300000002</c:v>
                </c:pt>
                <c:pt idx="286">
                  <c:v>0.89984472000000004</c:v>
                </c:pt>
                <c:pt idx="287">
                  <c:v>0.88669724800000005</c:v>
                </c:pt>
                <c:pt idx="288">
                  <c:v>0.97378768000000004</c:v>
                </c:pt>
                <c:pt idx="289">
                  <c:v>0.95533141200000005</c:v>
                </c:pt>
                <c:pt idx="290">
                  <c:v>0.99794407900000004</c:v>
                </c:pt>
                <c:pt idx="291">
                  <c:v>0.898544699</c:v>
                </c:pt>
                <c:pt idx="292">
                  <c:v>0.89391691399999995</c:v>
                </c:pt>
                <c:pt idx="293">
                  <c:v>0.93912616599999998</c:v>
                </c:pt>
                <c:pt idx="294">
                  <c:v>0.26857557100000001</c:v>
                </c:pt>
                <c:pt idx="295">
                  <c:v>0.36423261899999998</c:v>
                </c:pt>
                <c:pt idx="296">
                  <c:v>0.93966244700000001</c:v>
                </c:pt>
                <c:pt idx="297">
                  <c:v>0.96078431399999997</c:v>
                </c:pt>
                <c:pt idx="298">
                  <c:v>0.67632027299999997</c:v>
                </c:pt>
                <c:pt idx="299">
                  <c:v>0.81512605000000005</c:v>
                </c:pt>
                <c:pt idx="300">
                  <c:v>0.92146381600000005</c:v>
                </c:pt>
                <c:pt idx="301">
                  <c:v>0.75140753599999999</c:v>
                </c:pt>
                <c:pt idx="302">
                  <c:v>0.62582781499999995</c:v>
                </c:pt>
                <c:pt idx="303">
                  <c:v>0.88974017299999997</c:v>
                </c:pt>
                <c:pt idx="304">
                  <c:v>0.836871904</c:v>
                </c:pt>
                <c:pt idx="305">
                  <c:v>0.93855376499999998</c:v>
                </c:pt>
                <c:pt idx="306">
                  <c:v>0.68546113600000003</c:v>
                </c:pt>
                <c:pt idx="307">
                  <c:v>0.76464906600000004</c:v>
                </c:pt>
                <c:pt idx="308">
                  <c:v>0.95661331100000002</c:v>
                </c:pt>
                <c:pt idx="309">
                  <c:v>0.88829584399999995</c:v>
                </c:pt>
                <c:pt idx="310">
                  <c:v>0.55113024799999999</c:v>
                </c:pt>
                <c:pt idx="311">
                  <c:v>0.72457095000000005</c:v>
                </c:pt>
                <c:pt idx="312">
                  <c:v>0.75044484</c:v>
                </c:pt>
                <c:pt idx="313">
                  <c:v>0.93850042099999997</c:v>
                </c:pt>
                <c:pt idx="314">
                  <c:v>0.94666666700000002</c:v>
                </c:pt>
                <c:pt idx="315">
                  <c:v>0.90769923500000005</c:v>
                </c:pt>
                <c:pt idx="316">
                  <c:v>0.84724689200000003</c:v>
                </c:pt>
                <c:pt idx="317">
                  <c:v>0.61377024999999996</c:v>
                </c:pt>
                <c:pt idx="318">
                  <c:v>0.62806594299999996</c:v>
                </c:pt>
                <c:pt idx="319">
                  <c:v>0.93353474299999994</c:v>
                </c:pt>
                <c:pt idx="320">
                  <c:v>0.64806417900000002</c:v>
                </c:pt>
                <c:pt idx="321">
                  <c:v>0.93443282400000005</c:v>
                </c:pt>
                <c:pt idx="322">
                  <c:v>0.84394171799999995</c:v>
                </c:pt>
                <c:pt idx="323">
                  <c:v>0.90204081599999997</c:v>
                </c:pt>
                <c:pt idx="324">
                  <c:v>0.99659863900000001</c:v>
                </c:pt>
                <c:pt idx="325">
                  <c:v>0.438032533</c:v>
                </c:pt>
                <c:pt idx="326">
                  <c:v>0.92644557800000005</c:v>
                </c:pt>
                <c:pt idx="327">
                  <c:v>0.757876565</c:v>
                </c:pt>
                <c:pt idx="328">
                  <c:v>0.81383210100000003</c:v>
                </c:pt>
                <c:pt idx="329">
                  <c:v>0.69717203500000002</c:v>
                </c:pt>
                <c:pt idx="330">
                  <c:v>0.55435684600000001</c:v>
                </c:pt>
                <c:pt idx="331">
                  <c:v>0.98741845299999997</c:v>
                </c:pt>
                <c:pt idx="332">
                  <c:v>0.70726102899999999</c:v>
                </c:pt>
                <c:pt idx="333">
                  <c:v>0.98486328099999998</c:v>
                </c:pt>
                <c:pt idx="334">
                  <c:v>0.88727931199999999</c:v>
                </c:pt>
                <c:pt idx="335">
                  <c:v>0.79574656600000004</c:v>
                </c:pt>
                <c:pt idx="336">
                  <c:v>0.75388349499999996</c:v>
                </c:pt>
                <c:pt idx="337">
                  <c:v>0.804024497</c:v>
                </c:pt>
                <c:pt idx="338">
                  <c:v>0.36396890700000001</c:v>
                </c:pt>
                <c:pt idx="339">
                  <c:v>0.97740384599999997</c:v>
                </c:pt>
                <c:pt idx="340">
                  <c:v>0.196428571</c:v>
                </c:pt>
                <c:pt idx="341">
                  <c:v>0.99450000000000005</c:v>
                </c:pt>
                <c:pt idx="342">
                  <c:v>0.30140845100000002</c:v>
                </c:pt>
                <c:pt idx="343">
                  <c:v>0.888332499</c:v>
                </c:pt>
                <c:pt idx="344">
                  <c:v>0.29727313399999999</c:v>
                </c:pt>
                <c:pt idx="345">
                  <c:v>0.513578549</c:v>
                </c:pt>
                <c:pt idx="346">
                  <c:v>7.1398033E-2</c:v>
                </c:pt>
                <c:pt idx="347">
                  <c:v>0.82538293200000001</c:v>
                </c:pt>
                <c:pt idx="348">
                  <c:v>6.8881690000000004E-3</c:v>
                </c:pt>
                <c:pt idx="349">
                  <c:v>0.97707865199999999</c:v>
                </c:pt>
                <c:pt idx="350">
                  <c:v>6.0884549000000003E-2</c:v>
                </c:pt>
                <c:pt idx="351">
                  <c:v>0.99297423900000004</c:v>
                </c:pt>
                <c:pt idx="352">
                  <c:v>0.74140367399999996</c:v>
                </c:pt>
                <c:pt idx="353">
                  <c:v>0.52183128400000001</c:v>
                </c:pt>
                <c:pt idx="354">
                  <c:v>0.192686357</c:v>
                </c:pt>
                <c:pt idx="355">
                  <c:v>0</c:v>
                </c:pt>
                <c:pt idx="356">
                  <c:v>0.48970873799999998</c:v>
                </c:pt>
                <c:pt idx="357">
                  <c:v>0</c:v>
                </c:pt>
                <c:pt idx="358">
                  <c:v>0.98771390999999997</c:v>
                </c:pt>
                <c:pt idx="359">
                  <c:v>0</c:v>
                </c:pt>
                <c:pt idx="360">
                  <c:v>0.96900333800000005</c:v>
                </c:pt>
                <c:pt idx="361">
                  <c:v>0.63964757699999997</c:v>
                </c:pt>
                <c:pt idx="362">
                  <c:v>0.24144869199999999</c:v>
                </c:pt>
                <c:pt idx="363">
                  <c:v>0.19700854700000001</c:v>
                </c:pt>
                <c:pt idx="364">
                  <c:v>0.42730720599999999</c:v>
                </c:pt>
                <c:pt idx="365">
                  <c:v>0</c:v>
                </c:pt>
                <c:pt idx="366">
                  <c:v>0</c:v>
                </c:pt>
                <c:pt idx="367">
                  <c:v>0.63403915300000002</c:v>
                </c:pt>
                <c:pt idx="368">
                  <c:v>2.7662519999999999E-3</c:v>
                </c:pt>
                <c:pt idx="369">
                  <c:v>0.99748638499999998</c:v>
                </c:pt>
                <c:pt idx="370">
                  <c:v>0.55432937199999999</c:v>
                </c:pt>
                <c:pt idx="371">
                  <c:v>0.16645859299999999</c:v>
                </c:pt>
                <c:pt idx="372">
                  <c:v>0.99361022399999999</c:v>
                </c:pt>
                <c:pt idx="373">
                  <c:v>0.52868658099999999</c:v>
                </c:pt>
                <c:pt idx="374">
                  <c:v>2.2531749E-2</c:v>
                </c:pt>
                <c:pt idx="375">
                  <c:v>1.0272442999999999E-2</c:v>
                </c:pt>
                <c:pt idx="376">
                  <c:v>0.80312499999999998</c:v>
                </c:pt>
                <c:pt idx="377">
                  <c:v>6.5402199999999998E-4</c:v>
                </c:pt>
                <c:pt idx="378">
                  <c:v>9.3439363999999997E-2</c:v>
                </c:pt>
                <c:pt idx="379">
                  <c:v>0.55551415800000004</c:v>
                </c:pt>
                <c:pt idx="380">
                  <c:v>8.3445490999999997E-2</c:v>
                </c:pt>
                <c:pt idx="381">
                  <c:v>0.96726602100000003</c:v>
                </c:pt>
                <c:pt idx="382">
                  <c:v>0</c:v>
                </c:pt>
                <c:pt idx="383">
                  <c:v>6.7723960999999999E-2</c:v>
                </c:pt>
                <c:pt idx="384">
                  <c:v>0.89874638399999995</c:v>
                </c:pt>
                <c:pt idx="385">
                  <c:v>0</c:v>
                </c:pt>
                <c:pt idx="386">
                  <c:v>0.94674835099999999</c:v>
                </c:pt>
                <c:pt idx="387">
                  <c:v>0.97020029299999999</c:v>
                </c:pt>
                <c:pt idx="388">
                  <c:v>0</c:v>
                </c:pt>
                <c:pt idx="389">
                  <c:v>0.670627376</c:v>
                </c:pt>
                <c:pt idx="390">
                  <c:v>0.165002171</c:v>
                </c:pt>
                <c:pt idx="391">
                  <c:v>0.14354067000000001</c:v>
                </c:pt>
                <c:pt idx="392">
                  <c:v>0.61095672899999998</c:v>
                </c:pt>
                <c:pt idx="393">
                  <c:v>0.49186727400000002</c:v>
                </c:pt>
                <c:pt idx="394">
                  <c:v>0.85415759700000005</c:v>
                </c:pt>
                <c:pt idx="395">
                  <c:v>0.35174418600000001</c:v>
                </c:pt>
                <c:pt idx="396">
                  <c:v>0.987970711</c:v>
                </c:pt>
                <c:pt idx="397">
                  <c:v>0</c:v>
                </c:pt>
                <c:pt idx="398">
                  <c:v>0</c:v>
                </c:pt>
                <c:pt idx="399">
                  <c:v>0.99167966699999999</c:v>
                </c:pt>
                <c:pt idx="400">
                  <c:v>5.6947599999999997E-4</c:v>
                </c:pt>
                <c:pt idx="401">
                  <c:v>0.82135627499999997</c:v>
                </c:pt>
                <c:pt idx="402">
                  <c:v>0.109504132</c:v>
                </c:pt>
                <c:pt idx="403">
                  <c:v>0.41819811699999998</c:v>
                </c:pt>
                <c:pt idx="404">
                  <c:v>0.89727663599999996</c:v>
                </c:pt>
                <c:pt idx="405">
                  <c:v>0.98046092200000001</c:v>
                </c:pt>
                <c:pt idx="406">
                  <c:v>0.53883972499999999</c:v>
                </c:pt>
                <c:pt idx="407">
                  <c:v>0.90977443599999996</c:v>
                </c:pt>
                <c:pt idx="408">
                  <c:v>0.97074756200000001</c:v>
                </c:pt>
                <c:pt idx="409">
                  <c:v>0</c:v>
                </c:pt>
                <c:pt idx="410">
                  <c:v>1.3123360000000001E-2</c:v>
                </c:pt>
                <c:pt idx="411">
                  <c:v>0.94219308700000004</c:v>
                </c:pt>
                <c:pt idx="412">
                  <c:v>0.30387289000000001</c:v>
                </c:pt>
                <c:pt idx="413">
                  <c:v>0.721792035</c:v>
                </c:pt>
                <c:pt idx="414">
                  <c:v>0</c:v>
                </c:pt>
                <c:pt idx="415">
                  <c:v>0.97730496499999997</c:v>
                </c:pt>
                <c:pt idx="416">
                  <c:v>0.80845199800000001</c:v>
                </c:pt>
                <c:pt idx="417">
                  <c:v>0.96775871000000002</c:v>
                </c:pt>
                <c:pt idx="418">
                  <c:v>0.96865581700000003</c:v>
                </c:pt>
                <c:pt idx="419">
                  <c:v>0.67736923900000001</c:v>
                </c:pt>
                <c:pt idx="420">
                  <c:v>0.98800959200000005</c:v>
                </c:pt>
                <c:pt idx="421">
                  <c:v>8.8724583999999995E-2</c:v>
                </c:pt>
                <c:pt idx="422">
                  <c:v>0.85254346400000003</c:v>
                </c:pt>
                <c:pt idx="423">
                  <c:v>0.53362493200000005</c:v>
                </c:pt>
                <c:pt idx="424">
                  <c:v>0.92596624900000002</c:v>
                </c:pt>
                <c:pt idx="425">
                  <c:v>0.68460812100000001</c:v>
                </c:pt>
                <c:pt idx="426">
                  <c:v>0.98627127999999997</c:v>
                </c:pt>
                <c:pt idx="427">
                  <c:v>0.91513353099999994</c:v>
                </c:pt>
                <c:pt idx="428">
                  <c:v>0.87152516899999999</c:v>
                </c:pt>
                <c:pt idx="429">
                  <c:v>0.86270691300000002</c:v>
                </c:pt>
                <c:pt idx="430">
                  <c:v>0.92387096800000001</c:v>
                </c:pt>
                <c:pt idx="431">
                  <c:v>0.93931667500000005</c:v>
                </c:pt>
                <c:pt idx="432">
                  <c:v>0.86788021100000001</c:v>
                </c:pt>
                <c:pt idx="433">
                  <c:v>0.41811479699999998</c:v>
                </c:pt>
                <c:pt idx="434">
                  <c:v>0.97828571399999997</c:v>
                </c:pt>
                <c:pt idx="435">
                  <c:v>0.75412221099999999</c:v>
                </c:pt>
                <c:pt idx="436">
                  <c:v>0.97581552299999996</c:v>
                </c:pt>
                <c:pt idx="437">
                  <c:v>0.96191456500000005</c:v>
                </c:pt>
                <c:pt idx="438">
                  <c:v>0.78293952700000002</c:v>
                </c:pt>
                <c:pt idx="439">
                  <c:v>0.87704917999999998</c:v>
                </c:pt>
                <c:pt idx="440">
                  <c:v>0.96843853800000002</c:v>
                </c:pt>
                <c:pt idx="441">
                  <c:v>0.56550580399999995</c:v>
                </c:pt>
                <c:pt idx="442">
                  <c:v>0.58458390199999999</c:v>
                </c:pt>
                <c:pt idx="443">
                  <c:v>0.73932926799999998</c:v>
                </c:pt>
                <c:pt idx="444">
                  <c:v>0.413830955</c:v>
                </c:pt>
                <c:pt idx="445">
                  <c:v>0.98371701300000003</c:v>
                </c:pt>
                <c:pt idx="446">
                  <c:v>0.73298676699999998</c:v>
                </c:pt>
                <c:pt idx="447">
                  <c:v>0.95926161700000001</c:v>
                </c:pt>
                <c:pt idx="448">
                  <c:v>0.97064989499999998</c:v>
                </c:pt>
                <c:pt idx="449">
                  <c:v>0.73027259700000002</c:v>
                </c:pt>
                <c:pt idx="450">
                  <c:v>0.78626373599999999</c:v>
                </c:pt>
                <c:pt idx="451">
                  <c:v>0.81432192599999997</c:v>
                </c:pt>
                <c:pt idx="452">
                  <c:v>0.75390625</c:v>
                </c:pt>
                <c:pt idx="453">
                  <c:v>0.11093871199999999</c:v>
                </c:pt>
                <c:pt idx="454">
                  <c:v>0.90826180300000003</c:v>
                </c:pt>
                <c:pt idx="455">
                  <c:v>0.97743391400000001</c:v>
                </c:pt>
                <c:pt idx="456">
                  <c:v>0.92785145899999999</c:v>
                </c:pt>
                <c:pt idx="457">
                  <c:v>0.86581741000000001</c:v>
                </c:pt>
                <c:pt idx="458">
                  <c:v>0.96978852000000004</c:v>
                </c:pt>
                <c:pt idx="459">
                  <c:v>0.51326579800000005</c:v>
                </c:pt>
                <c:pt idx="460">
                  <c:v>0.45692735200000001</c:v>
                </c:pt>
                <c:pt idx="461">
                  <c:v>0.89757027199999995</c:v>
                </c:pt>
                <c:pt idx="462">
                  <c:v>0.97382199000000003</c:v>
                </c:pt>
                <c:pt idx="463">
                  <c:v>0.99528023600000004</c:v>
                </c:pt>
                <c:pt idx="464">
                  <c:v>0.29526749000000002</c:v>
                </c:pt>
                <c:pt idx="465">
                  <c:v>0.88559708299999995</c:v>
                </c:pt>
                <c:pt idx="466">
                  <c:v>0.98469387799999997</c:v>
                </c:pt>
                <c:pt idx="467">
                  <c:v>0.49976536799999999</c:v>
                </c:pt>
                <c:pt idx="468">
                  <c:v>0.76253750499999995</c:v>
                </c:pt>
                <c:pt idx="469">
                  <c:v>0.87382016900000004</c:v>
                </c:pt>
                <c:pt idx="470">
                  <c:v>7.2436500000000001E-2</c:v>
                </c:pt>
                <c:pt idx="471">
                  <c:v>0.98241875300000003</c:v>
                </c:pt>
                <c:pt idx="472">
                  <c:v>0.97434607600000001</c:v>
                </c:pt>
                <c:pt idx="473">
                  <c:v>0.89039481399999998</c:v>
                </c:pt>
                <c:pt idx="474">
                  <c:v>0.98739495799999999</c:v>
                </c:pt>
                <c:pt idx="475">
                  <c:v>0.95959596000000003</c:v>
                </c:pt>
                <c:pt idx="476">
                  <c:v>0.40146699299999999</c:v>
                </c:pt>
                <c:pt idx="477">
                  <c:v>0.95559122500000004</c:v>
                </c:pt>
                <c:pt idx="478">
                  <c:v>0.50809560499999995</c:v>
                </c:pt>
                <c:pt idx="479">
                  <c:v>0.96599225099999997</c:v>
                </c:pt>
                <c:pt idx="480">
                  <c:v>0.81452513999999998</c:v>
                </c:pt>
                <c:pt idx="481">
                  <c:v>0.99653979199999998</c:v>
                </c:pt>
                <c:pt idx="482">
                  <c:v>0.92375205699999996</c:v>
                </c:pt>
                <c:pt idx="483">
                  <c:v>0.97532525800000003</c:v>
                </c:pt>
                <c:pt idx="484">
                  <c:v>0.98039215700000004</c:v>
                </c:pt>
                <c:pt idx="485">
                  <c:v>0.87375565600000005</c:v>
                </c:pt>
                <c:pt idx="486">
                  <c:v>0.71694915299999995</c:v>
                </c:pt>
                <c:pt idx="487">
                  <c:v>0.959749085</c:v>
                </c:pt>
                <c:pt idx="488">
                  <c:v>0.99359290300000003</c:v>
                </c:pt>
                <c:pt idx="489">
                  <c:v>0.91765286000000001</c:v>
                </c:pt>
                <c:pt idx="490">
                  <c:v>0.96319854599999999</c:v>
                </c:pt>
                <c:pt idx="491">
                  <c:v>0.94849566500000004</c:v>
                </c:pt>
                <c:pt idx="492">
                  <c:v>0.96159185599999997</c:v>
                </c:pt>
                <c:pt idx="493">
                  <c:v>0.98485523399999997</c:v>
                </c:pt>
                <c:pt idx="494">
                  <c:v>0.61157024800000004</c:v>
                </c:pt>
                <c:pt idx="495">
                  <c:v>0.95302013399999996</c:v>
                </c:pt>
                <c:pt idx="496">
                  <c:v>0.90828263899999995</c:v>
                </c:pt>
                <c:pt idx="497">
                  <c:v>0.97319933000000003</c:v>
                </c:pt>
                <c:pt idx="498">
                  <c:v>0.91407035199999997</c:v>
                </c:pt>
                <c:pt idx="499">
                  <c:v>0.89870801</c:v>
                </c:pt>
                <c:pt idx="500">
                  <c:v>0.98335467300000001</c:v>
                </c:pt>
                <c:pt idx="501">
                  <c:v>0.69828009800000002</c:v>
                </c:pt>
                <c:pt idx="502">
                  <c:v>0.91881274599999996</c:v>
                </c:pt>
                <c:pt idx="503">
                  <c:v>0.88668407299999996</c:v>
                </c:pt>
                <c:pt idx="504">
                  <c:v>0.82661290300000001</c:v>
                </c:pt>
                <c:pt idx="505">
                  <c:v>0.98779134300000004</c:v>
                </c:pt>
                <c:pt idx="506">
                  <c:v>0.88478366600000002</c:v>
                </c:pt>
                <c:pt idx="507">
                  <c:v>0.86377097700000005</c:v>
                </c:pt>
                <c:pt idx="508">
                  <c:v>0.98492462300000005</c:v>
                </c:pt>
                <c:pt idx="509">
                  <c:v>0.779351032</c:v>
                </c:pt>
                <c:pt idx="510">
                  <c:v>0.77660025399999999</c:v>
                </c:pt>
                <c:pt idx="511">
                  <c:v>0.93446852400000002</c:v>
                </c:pt>
                <c:pt idx="512">
                  <c:v>0.70232815999999998</c:v>
                </c:pt>
                <c:pt idx="513">
                  <c:v>0.84619422600000005</c:v>
                </c:pt>
                <c:pt idx="514">
                  <c:v>0.97701736500000003</c:v>
                </c:pt>
                <c:pt idx="515">
                  <c:v>0.89637952600000004</c:v>
                </c:pt>
                <c:pt idx="516">
                  <c:v>0.91029561699999995</c:v>
                </c:pt>
                <c:pt idx="517">
                  <c:v>0.74354243499999995</c:v>
                </c:pt>
                <c:pt idx="518">
                  <c:v>0.91168250399999995</c:v>
                </c:pt>
                <c:pt idx="519">
                  <c:v>0.86944596799999996</c:v>
                </c:pt>
                <c:pt idx="520">
                  <c:v>0.92220329400000001</c:v>
                </c:pt>
                <c:pt idx="521">
                  <c:v>0.88517745299999995</c:v>
                </c:pt>
                <c:pt idx="522">
                  <c:v>0.77924528299999996</c:v>
                </c:pt>
                <c:pt idx="523">
                  <c:v>0.92234332399999996</c:v>
                </c:pt>
                <c:pt idx="524">
                  <c:v>0.58564535600000001</c:v>
                </c:pt>
                <c:pt idx="525">
                  <c:v>0.82578616400000004</c:v>
                </c:pt>
                <c:pt idx="526">
                  <c:v>0.96002190600000004</c:v>
                </c:pt>
                <c:pt idx="527">
                  <c:v>0.939613527</c:v>
                </c:pt>
                <c:pt idx="528">
                  <c:v>0.92629108000000004</c:v>
                </c:pt>
                <c:pt idx="529">
                  <c:v>0.70609981499999996</c:v>
                </c:pt>
                <c:pt idx="530">
                  <c:v>0.96558603499999995</c:v>
                </c:pt>
                <c:pt idx="531">
                  <c:v>0.49720357900000001</c:v>
                </c:pt>
                <c:pt idx="532">
                  <c:v>0.62422882800000001</c:v>
                </c:pt>
                <c:pt idx="533">
                  <c:v>0.95831381699999996</c:v>
                </c:pt>
                <c:pt idx="534">
                  <c:v>0.84468822200000004</c:v>
                </c:pt>
                <c:pt idx="535">
                  <c:v>0.60619469000000004</c:v>
                </c:pt>
                <c:pt idx="536">
                  <c:v>0.72526257599999999</c:v>
                </c:pt>
                <c:pt idx="537">
                  <c:v>0.46854878700000002</c:v>
                </c:pt>
                <c:pt idx="538">
                  <c:v>0.72153392299999997</c:v>
                </c:pt>
                <c:pt idx="539">
                  <c:v>0.67122040100000002</c:v>
                </c:pt>
                <c:pt idx="540">
                  <c:v>0.93325917700000005</c:v>
                </c:pt>
                <c:pt idx="541">
                  <c:v>0.53466610000000003</c:v>
                </c:pt>
                <c:pt idx="542">
                  <c:v>0.70524515399999999</c:v>
                </c:pt>
                <c:pt idx="543">
                  <c:v>0.62766461399999995</c:v>
                </c:pt>
                <c:pt idx="544">
                  <c:v>0.94</c:v>
                </c:pt>
                <c:pt idx="545">
                  <c:v>0.737556561</c:v>
                </c:pt>
                <c:pt idx="546">
                  <c:v>0.93317838500000005</c:v>
                </c:pt>
                <c:pt idx="547">
                  <c:v>0.71278361899999998</c:v>
                </c:pt>
                <c:pt idx="548">
                  <c:v>0.70977151199999999</c:v>
                </c:pt>
                <c:pt idx="549">
                  <c:v>0.95079278300000003</c:v>
                </c:pt>
                <c:pt idx="550">
                  <c:v>0.80231481500000001</c:v>
                </c:pt>
                <c:pt idx="551">
                  <c:v>0.79182561299999998</c:v>
                </c:pt>
                <c:pt idx="552">
                  <c:v>0.72045028099999997</c:v>
                </c:pt>
                <c:pt idx="553">
                  <c:v>0.61391304300000005</c:v>
                </c:pt>
                <c:pt idx="554">
                  <c:v>0.98041291699999999</c:v>
                </c:pt>
                <c:pt idx="555">
                  <c:v>0.71413446300000005</c:v>
                </c:pt>
                <c:pt idx="556">
                  <c:v>0.56890951300000003</c:v>
                </c:pt>
                <c:pt idx="557">
                  <c:v>0.96285979600000005</c:v>
                </c:pt>
                <c:pt idx="558">
                  <c:v>0.95025153699999998</c:v>
                </c:pt>
                <c:pt idx="559">
                  <c:v>0.65931863700000004</c:v>
                </c:pt>
                <c:pt idx="560">
                  <c:v>0.97343205600000005</c:v>
                </c:pt>
                <c:pt idx="561">
                  <c:v>0.99426186800000005</c:v>
                </c:pt>
                <c:pt idx="562">
                  <c:v>0.88282596199999996</c:v>
                </c:pt>
                <c:pt idx="563">
                  <c:v>0.88389169300000003</c:v>
                </c:pt>
                <c:pt idx="564">
                  <c:v>0.97670725300000005</c:v>
                </c:pt>
                <c:pt idx="565">
                  <c:v>0.75880893299999996</c:v>
                </c:pt>
                <c:pt idx="566">
                  <c:v>0.95107201799999996</c:v>
                </c:pt>
                <c:pt idx="567">
                  <c:v>0.84737772499999997</c:v>
                </c:pt>
                <c:pt idx="568">
                  <c:v>0.62728249199999997</c:v>
                </c:pt>
                <c:pt idx="569">
                  <c:v>0.75256290800000003</c:v>
                </c:pt>
                <c:pt idx="570">
                  <c:v>0.79319981399999995</c:v>
                </c:pt>
                <c:pt idx="571">
                  <c:v>0.83369517999999998</c:v>
                </c:pt>
                <c:pt idx="572">
                  <c:v>0.86901270799999997</c:v>
                </c:pt>
                <c:pt idx="573">
                  <c:v>0.79767564700000004</c:v>
                </c:pt>
                <c:pt idx="574">
                  <c:v>0.85640138399999999</c:v>
                </c:pt>
                <c:pt idx="575">
                  <c:v>0.55415430300000001</c:v>
                </c:pt>
                <c:pt idx="576">
                  <c:v>0.62431842999999998</c:v>
                </c:pt>
                <c:pt idx="577">
                  <c:v>0.55667144899999998</c:v>
                </c:pt>
                <c:pt idx="578">
                  <c:v>0.25302593699999998</c:v>
                </c:pt>
                <c:pt idx="579">
                  <c:v>0.26010101000000002</c:v>
                </c:pt>
                <c:pt idx="580">
                  <c:v>0.49674674699999999</c:v>
                </c:pt>
                <c:pt idx="581">
                  <c:v>0.225862069</c:v>
                </c:pt>
                <c:pt idx="582">
                  <c:v>0.473964948</c:v>
                </c:pt>
                <c:pt idx="583">
                  <c:v>0.87986070800000005</c:v>
                </c:pt>
                <c:pt idx="584">
                  <c:v>0.93064713099999996</c:v>
                </c:pt>
                <c:pt idx="585">
                  <c:v>0.56427487499999995</c:v>
                </c:pt>
                <c:pt idx="586">
                  <c:v>0.86224245300000002</c:v>
                </c:pt>
                <c:pt idx="587">
                  <c:v>0.94722569899999998</c:v>
                </c:pt>
                <c:pt idx="588">
                  <c:v>0.46016352900000002</c:v>
                </c:pt>
                <c:pt idx="589">
                  <c:v>0.62611940300000002</c:v>
                </c:pt>
                <c:pt idx="590">
                  <c:v>0.89246119700000004</c:v>
                </c:pt>
                <c:pt idx="591">
                  <c:v>0.93208639500000001</c:v>
                </c:pt>
                <c:pt idx="592">
                  <c:v>0.79982245900000004</c:v>
                </c:pt>
                <c:pt idx="593">
                  <c:v>0.41801385699999999</c:v>
                </c:pt>
                <c:pt idx="594">
                  <c:v>0.58183142200000004</c:v>
                </c:pt>
                <c:pt idx="595">
                  <c:v>0.72965059499999996</c:v>
                </c:pt>
                <c:pt idx="596">
                  <c:v>0.979957356</c:v>
                </c:pt>
                <c:pt idx="597">
                  <c:v>0.98222872699999997</c:v>
                </c:pt>
                <c:pt idx="598">
                  <c:v>0.60357461999999995</c:v>
                </c:pt>
                <c:pt idx="599">
                  <c:v>0.55180961799999995</c:v>
                </c:pt>
                <c:pt idx="600">
                  <c:v>0.78028899600000001</c:v>
                </c:pt>
                <c:pt idx="601">
                  <c:v>0.92507614199999999</c:v>
                </c:pt>
                <c:pt idx="602">
                  <c:v>0.95518590999999997</c:v>
                </c:pt>
                <c:pt idx="603">
                  <c:v>0.941070552</c:v>
                </c:pt>
                <c:pt idx="604">
                  <c:v>0.62196531799999999</c:v>
                </c:pt>
                <c:pt idx="605">
                  <c:v>0.53925467699999996</c:v>
                </c:pt>
                <c:pt idx="606">
                  <c:v>0.95813026099999998</c:v>
                </c:pt>
                <c:pt idx="607">
                  <c:v>0.95749142200000004</c:v>
                </c:pt>
                <c:pt idx="608">
                  <c:v>0.96056034499999998</c:v>
                </c:pt>
                <c:pt idx="609">
                  <c:v>0.93977563500000005</c:v>
                </c:pt>
                <c:pt idx="610">
                  <c:v>0.63048607800000001</c:v>
                </c:pt>
                <c:pt idx="611">
                  <c:v>0.52095808399999999</c:v>
                </c:pt>
                <c:pt idx="612">
                  <c:v>0.86597415799999999</c:v>
                </c:pt>
                <c:pt idx="613">
                  <c:v>0.99178947399999995</c:v>
                </c:pt>
                <c:pt idx="614">
                  <c:v>0.92014302699999995</c:v>
                </c:pt>
                <c:pt idx="615">
                  <c:v>0.96261682199999998</c:v>
                </c:pt>
                <c:pt idx="616">
                  <c:v>0.84174925300000003</c:v>
                </c:pt>
                <c:pt idx="617">
                  <c:v>0.81903485300000001</c:v>
                </c:pt>
                <c:pt idx="618">
                  <c:v>0.36969074800000001</c:v>
                </c:pt>
                <c:pt idx="619">
                  <c:v>0.84259069499999995</c:v>
                </c:pt>
                <c:pt idx="620">
                  <c:v>0.959821429</c:v>
                </c:pt>
                <c:pt idx="621">
                  <c:v>0.98626564699999997</c:v>
                </c:pt>
                <c:pt idx="622">
                  <c:v>0.838096709</c:v>
                </c:pt>
                <c:pt idx="623">
                  <c:v>0.71177055199999995</c:v>
                </c:pt>
                <c:pt idx="624">
                  <c:v>0.56642409900000001</c:v>
                </c:pt>
                <c:pt idx="625">
                  <c:v>0.92307692299999999</c:v>
                </c:pt>
                <c:pt idx="626">
                  <c:v>0.92871209099999996</c:v>
                </c:pt>
                <c:pt idx="627">
                  <c:v>0.67824533499999995</c:v>
                </c:pt>
                <c:pt idx="628">
                  <c:v>0.73918039099999999</c:v>
                </c:pt>
                <c:pt idx="629">
                  <c:v>0.48245613999999998</c:v>
                </c:pt>
                <c:pt idx="630">
                  <c:v>0.57603920200000003</c:v>
                </c:pt>
                <c:pt idx="631">
                  <c:v>0.73922261499999997</c:v>
                </c:pt>
                <c:pt idx="632">
                  <c:v>0.89397838399999996</c:v>
                </c:pt>
                <c:pt idx="633">
                  <c:v>0.37707803600000001</c:v>
                </c:pt>
                <c:pt idx="634">
                  <c:v>0.62112351600000004</c:v>
                </c:pt>
                <c:pt idx="635">
                  <c:v>0.51811023599999995</c:v>
                </c:pt>
                <c:pt idx="636">
                  <c:v>0.89741750399999998</c:v>
                </c:pt>
                <c:pt idx="637">
                  <c:v>0.43176561299999999</c:v>
                </c:pt>
                <c:pt idx="638">
                  <c:v>0.56487695699999996</c:v>
                </c:pt>
                <c:pt idx="639">
                  <c:v>0.47629395499999999</c:v>
                </c:pt>
                <c:pt idx="640">
                  <c:v>0.36099498299999999</c:v>
                </c:pt>
                <c:pt idx="641">
                  <c:v>0.76389638400000004</c:v>
                </c:pt>
                <c:pt idx="642">
                  <c:v>0.48869200299999999</c:v>
                </c:pt>
                <c:pt idx="643">
                  <c:v>0.44007319299999997</c:v>
                </c:pt>
                <c:pt idx="644">
                  <c:v>0.21771950700000001</c:v>
                </c:pt>
                <c:pt idx="645">
                  <c:v>0.36175869100000002</c:v>
                </c:pt>
                <c:pt idx="646">
                  <c:v>0.47291466900000001</c:v>
                </c:pt>
                <c:pt idx="647">
                  <c:v>0.40526440600000002</c:v>
                </c:pt>
                <c:pt idx="648">
                  <c:v>0.41773725699999997</c:v>
                </c:pt>
                <c:pt idx="649">
                  <c:v>0.499797571</c:v>
                </c:pt>
                <c:pt idx="650">
                  <c:v>0.358444981</c:v>
                </c:pt>
                <c:pt idx="651">
                  <c:v>0.40702566299999998</c:v>
                </c:pt>
                <c:pt idx="652">
                  <c:v>0.63162375000000004</c:v>
                </c:pt>
                <c:pt idx="653">
                  <c:v>0.48944981300000001</c:v>
                </c:pt>
                <c:pt idx="654">
                  <c:v>0.33479623800000002</c:v>
                </c:pt>
                <c:pt idx="655">
                  <c:v>0.28517037899999997</c:v>
                </c:pt>
                <c:pt idx="656">
                  <c:v>0.62061051199999995</c:v>
                </c:pt>
                <c:pt idx="657">
                  <c:v>0.34021052600000001</c:v>
                </c:pt>
                <c:pt idx="658">
                  <c:v>0.74849808799999995</c:v>
                </c:pt>
                <c:pt idx="659">
                  <c:v>2.2019741999999998E-2</c:v>
                </c:pt>
                <c:pt idx="660">
                  <c:v>0.76143946600000001</c:v>
                </c:pt>
                <c:pt idx="661">
                  <c:v>3.5824583E-2</c:v>
                </c:pt>
                <c:pt idx="662">
                  <c:v>0.439990512</c:v>
                </c:pt>
                <c:pt idx="663">
                  <c:v>0.17042342499999999</c:v>
                </c:pt>
                <c:pt idx="664">
                  <c:v>0.58343711099999995</c:v>
                </c:pt>
                <c:pt idx="665">
                  <c:v>0.709331508</c:v>
                </c:pt>
                <c:pt idx="666">
                  <c:v>0.51934349400000002</c:v>
                </c:pt>
                <c:pt idx="667">
                  <c:v>0.54763252200000001</c:v>
                </c:pt>
                <c:pt idx="668">
                  <c:v>0.98668981499999997</c:v>
                </c:pt>
                <c:pt idx="669">
                  <c:v>0.67169179199999995</c:v>
                </c:pt>
                <c:pt idx="670">
                  <c:v>0.67849898600000003</c:v>
                </c:pt>
                <c:pt idx="671">
                  <c:v>0.27230769199999999</c:v>
                </c:pt>
                <c:pt idx="672">
                  <c:v>0.25206073800000001</c:v>
                </c:pt>
                <c:pt idx="673">
                  <c:v>0.343528369</c:v>
                </c:pt>
                <c:pt idx="674">
                  <c:v>0.55230125500000005</c:v>
                </c:pt>
                <c:pt idx="675">
                  <c:v>0.41497227399999997</c:v>
                </c:pt>
                <c:pt idx="676">
                  <c:v>0.84969008300000004</c:v>
                </c:pt>
                <c:pt idx="677">
                  <c:v>0.83974671199999995</c:v>
                </c:pt>
                <c:pt idx="678">
                  <c:v>0.72202884099999998</c:v>
                </c:pt>
                <c:pt idx="679">
                  <c:v>0.65250236100000003</c:v>
                </c:pt>
                <c:pt idx="680">
                  <c:v>0.86476368699999995</c:v>
                </c:pt>
                <c:pt idx="681">
                  <c:v>0.90265035699999996</c:v>
                </c:pt>
                <c:pt idx="682">
                  <c:v>0.99240890699999995</c:v>
                </c:pt>
                <c:pt idx="683">
                  <c:v>0.75856854799999995</c:v>
                </c:pt>
                <c:pt idx="684">
                  <c:v>0.86375591799999996</c:v>
                </c:pt>
                <c:pt idx="685">
                  <c:v>0.86765484400000004</c:v>
                </c:pt>
                <c:pt idx="686">
                  <c:v>0.92534908699999996</c:v>
                </c:pt>
                <c:pt idx="687">
                  <c:v>0.91646777999999995</c:v>
                </c:pt>
                <c:pt idx="688">
                  <c:v>0.92636579600000002</c:v>
                </c:pt>
                <c:pt idx="689">
                  <c:v>0.86742857100000004</c:v>
                </c:pt>
                <c:pt idx="690">
                  <c:v>0.60213843600000005</c:v>
                </c:pt>
                <c:pt idx="691">
                  <c:v>0.45748116300000002</c:v>
                </c:pt>
                <c:pt idx="692">
                  <c:v>0.63775811199999999</c:v>
                </c:pt>
                <c:pt idx="693">
                  <c:v>0.34040114599999999</c:v>
                </c:pt>
                <c:pt idx="694">
                  <c:v>0.54697986600000004</c:v>
                </c:pt>
                <c:pt idx="695">
                  <c:v>0.78034682099999997</c:v>
                </c:pt>
                <c:pt idx="696">
                  <c:v>0.44196428599999998</c:v>
                </c:pt>
                <c:pt idx="697">
                  <c:v>0.60892236399999999</c:v>
                </c:pt>
                <c:pt idx="698">
                  <c:v>0.19942056999999999</c:v>
                </c:pt>
                <c:pt idx="699">
                  <c:v>0.33601286200000002</c:v>
                </c:pt>
                <c:pt idx="700">
                  <c:v>0.52253164600000002</c:v>
                </c:pt>
                <c:pt idx="701">
                  <c:v>0.55548817500000003</c:v>
                </c:pt>
                <c:pt idx="702">
                  <c:v>0.20296215000000001</c:v>
                </c:pt>
                <c:pt idx="703">
                  <c:v>0.56452529799999995</c:v>
                </c:pt>
                <c:pt idx="704">
                  <c:v>0.27520814100000002</c:v>
                </c:pt>
                <c:pt idx="705">
                  <c:v>0.72989690699999998</c:v>
                </c:pt>
                <c:pt idx="706">
                  <c:v>0.25943122499999999</c:v>
                </c:pt>
                <c:pt idx="707">
                  <c:v>0.92212674500000003</c:v>
                </c:pt>
                <c:pt idx="708">
                  <c:v>0.54681217699999995</c:v>
                </c:pt>
                <c:pt idx="709">
                  <c:v>0.54457831300000004</c:v>
                </c:pt>
                <c:pt idx="710">
                  <c:v>0.39162561600000001</c:v>
                </c:pt>
                <c:pt idx="711">
                  <c:v>0.89835320799999996</c:v>
                </c:pt>
                <c:pt idx="712">
                  <c:v>0.63530601900000006</c:v>
                </c:pt>
                <c:pt idx="713">
                  <c:v>0.68377935599999995</c:v>
                </c:pt>
                <c:pt idx="714">
                  <c:v>0.50398633299999995</c:v>
                </c:pt>
                <c:pt idx="715">
                  <c:v>0.73649906899999995</c:v>
                </c:pt>
                <c:pt idx="716">
                  <c:v>0.85641316700000003</c:v>
                </c:pt>
                <c:pt idx="717">
                  <c:v>0.33697347900000002</c:v>
                </c:pt>
                <c:pt idx="718">
                  <c:v>0.81129116599999995</c:v>
                </c:pt>
                <c:pt idx="719">
                  <c:v>0.59989200899999995</c:v>
                </c:pt>
                <c:pt idx="720">
                  <c:v>0.67450058800000001</c:v>
                </c:pt>
                <c:pt idx="721">
                  <c:v>0.62811289400000003</c:v>
                </c:pt>
                <c:pt idx="722">
                  <c:v>0.36499999999999999</c:v>
                </c:pt>
                <c:pt idx="723">
                  <c:v>0.93181818199999999</c:v>
                </c:pt>
                <c:pt idx="724">
                  <c:v>0.16315109799999999</c:v>
                </c:pt>
                <c:pt idx="725">
                  <c:v>0.77015200399999995</c:v>
                </c:pt>
                <c:pt idx="726">
                  <c:v>0.59358047000000003</c:v>
                </c:pt>
                <c:pt idx="727">
                  <c:v>0.62739018099999999</c:v>
                </c:pt>
                <c:pt idx="728">
                  <c:v>0.54596100299999994</c:v>
                </c:pt>
                <c:pt idx="729">
                  <c:v>0.82372881399999998</c:v>
                </c:pt>
                <c:pt idx="730">
                  <c:v>0.51988750500000003</c:v>
                </c:pt>
                <c:pt idx="731">
                  <c:v>0.91950321999999995</c:v>
                </c:pt>
                <c:pt idx="732">
                  <c:v>0.64847511999999996</c:v>
                </c:pt>
                <c:pt idx="733">
                  <c:v>0.74397340000000001</c:v>
                </c:pt>
                <c:pt idx="734">
                  <c:v>0.84845890400000001</c:v>
                </c:pt>
                <c:pt idx="735">
                  <c:v>0.62748171399999997</c:v>
                </c:pt>
                <c:pt idx="736">
                  <c:v>0.724338861</c:v>
                </c:pt>
                <c:pt idx="737">
                  <c:v>0.73541383999999999</c:v>
                </c:pt>
                <c:pt idx="738">
                  <c:v>0.78851291199999995</c:v>
                </c:pt>
                <c:pt idx="739">
                  <c:v>0.86379769299999998</c:v>
                </c:pt>
                <c:pt idx="740">
                  <c:v>0.76991150399999997</c:v>
                </c:pt>
                <c:pt idx="741">
                  <c:v>0.51435602999999996</c:v>
                </c:pt>
                <c:pt idx="742">
                  <c:v>0.68353444900000004</c:v>
                </c:pt>
                <c:pt idx="743">
                  <c:v>0.56222488999999998</c:v>
                </c:pt>
                <c:pt idx="744">
                  <c:v>0.58987603300000002</c:v>
                </c:pt>
                <c:pt idx="745">
                  <c:v>0.67086038999999997</c:v>
                </c:pt>
                <c:pt idx="746">
                  <c:v>0.876826722</c:v>
                </c:pt>
                <c:pt idx="747">
                  <c:v>0.89761092200000003</c:v>
                </c:pt>
                <c:pt idx="748">
                  <c:v>0.69836615000000002</c:v>
                </c:pt>
                <c:pt idx="749">
                  <c:v>0.61477462400000005</c:v>
                </c:pt>
                <c:pt idx="750">
                  <c:v>0.87228714500000004</c:v>
                </c:pt>
                <c:pt idx="751">
                  <c:v>0.69121048600000001</c:v>
                </c:pt>
                <c:pt idx="752">
                  <c:v>0.72856508200000003</c:v>
                </c:pt>
                <c:pt idx="753">
                  <c:v>0.742967457</c:v>
                </c:pt>
                <c:pt idx="754">
                  <c:v>0.59842519699999996</c:v>
                </c:pt>
                <c:pt idx="755">
                  <c:v>0.84687920999999999</c:v>
                </c:pt>
                <c:pt idx="756">
                  <c:v>0.70809874399999995</c:v>
                </c:pt>
                <c:pt idx="757">
                  <c:v>0.59686547700000003</c:v>
                </c:pt>
                <c:pt idx="758">
                  <c:v>0.84798206300000001</c:v>
                </c:pt>
                <c:pt idx="759">
                  <c:v>0.714990138</c:v>
                </c:pt>
                <c:pt idx="760">
                  <c:v>0.58443396199999997</c:v>
                </c:pt>
                <c:pt idx="761">
                  <c:v>0.87737642599999999</c:v>
                </c:pt>
                <c:pt idx="762">
                  <c:v>0.57609175099999999</c:v>
                </c:pt>
                <c:pt idx="763">
                  <c:v>0.81120201400000003</c:v>
                </c:pt>
                <c:pt idx="764">
                  <c:v>0.86277302899999997</c:v>
                </c:pt>
                <c:pt idx="765">
                  <c:v>0.39548022599999999</c:v>
                </c:pt>
                <c:pt idx="766">
                  <c:v>0.736686391</c:v>
                </c:pt>
                <c:pt idx="767">
                  <c:v>0.434840426</c:v>
                </c:pt>
                <c:pt idx="768">
                  <c:v>0.771583621</c:v>
                </c:pt>
                <c:pt idx="769">
                  <c:v>0.83082511699999995</c:v>
                </c:pt>
                <c:pt idx="770">
                  <c:v>0.87308146399999997</c:v>
                </c:pt>
                <c:pt idx="771">
                  <c:v>0.96190476199999997</c:v>
                </c:pt>
                <c:pt idx="772">
                  <c:v>0.23754958100000001</c:v>
                </c:pt>
                <c:pt idx="773">
                  <c:v>0.53340883400000005</c:v>
                </c:pt>
                <c:pt idx="774">
                  <c:v>0.56216931199999998</c:v>
                </c:pt>
                <c:pt idx="775">
                  <c:v>0.41651119399999997</c:v>
                </c:pt>
                <c:pt idx="776">
                  <c:v>0.802857143</c:v>
                </c:pt>
                <c:pt idx="777">
                  <c:v>0.410837438</c:v>
                </c:pt>
                <c:pt idx="778">
                  <c:v>0.97641774299999995</c:v>
                </c:pt>
                <c:pt idx="779">
                  <c:v>0.82306162999999999</c:v>
                </c:pt>
                <c:pt idx="780">
                  <c:v>0.71266846399999995</c:v>
                </c:pt>
                <c:pt idx="781">
                  <c:v>0.94080338299999999</c:v>
                </c:pt>
                <c:pt idx="782">
                  <c:v>0.22257194199999999</c:v>
                </c:pt>
                <c:pt idx="783">
                  <c:v>0.79239619800000005</c:v>
                </c:pt>
                <c:pt idx="784">
                  <c:v>0.85306881599999995</c:v>
                </c:pt>
                <c:pt idx="785">
                  <c:v>0.77929292900000002</c:v>
                </c:pt>
                <c:pt idx="786">
                  <c:v>0.64192849399999996</c:v>
                </c:pt>
                <c:pt idx="787">
                  <c:v>0.67896311099999995</c:v>
                </c:pt>
                <c:pt idx="788">
                  <c:v>0.92412060299999998</c:v>
                </c:pt>
                <c:pt idx="789">
                  <c:v>0.84351949400000004</c:v>
                </c:pt>
                <c:pt idx="790">
                  <c:v>0.61760461799999999</c:v>
                </c:pt>
                <c:pt idx="791">
                  <c:v>0.88742767</c:v>
                </c:pt>
                <c:pt idx="792">
                  <c:v>0.82940622100000005</c:v>
                </c:pt>
                <c:pt idx="793">
                  <c:v>0.57493472599999995</c:v>
                </c:pt>
                <c:pt idx="794">
                  <c:v>0.97540983599999997</c:v>
                </c:pt>
                <c:pt idx="795">
                  <c:v>0.49767682000000002</c:v>
                </c:pt>
                <c:pt idx="796">
                  <c:v>0.82023060800000003</c:v>
                </c:pt>
                <c:pt idx="797">
                  <c:v>0.66930693100000005</c:v>
                </c:pt>
                <c:pt idx="798">
                  <c:v>0.75317796599999998</c:v>
                </c:pt>
                <c:pt idx="799">
                  <c:v>0.92088132199999995</c:v>
                </c:pt>
                <c:pt idx="800">
                  <c:v>0.79946808499999999</c:v>
                </c:pt>
                <c:pt idx="801">
                  <c:v>0.32871603599999999</c:v>
                </c:pt>
                <c:pt idx="802">
                  <c:v>0.92939244700000001</c:v>
                </c:pt>
                <c:pt idx="803">
                  <c:v>0.89518132100000003</c:v>
                </c:pt>
                <c:pt idx="804">
                  <c:v>0.33695031399999997</c:v>
                </c:pt>
                <c:pt idx="805">
                  <c:v>0.97274103999999995</c:v>
                </c:pt>
                <c:pt idx="806">
                  <c:v>0.368848026</c:v>
                </c:pt>
                <c:pt idx="807">
                  <c:v>0.57441253299999995</c:v>
                </c:pt>
                <c:pt idx="808">
                  <c:v>0.87336504199999998</c:v>
                </c:pt>
                <c:pt idx="809">
                  <c:v>0.83490304699999995</c:v>
                </c:pt>
                <c:pt idx="810">
                  <c:v>0.29028504900000002</c:v>
                </c:pt>
                <c:pt idx="811">
                  <c:v>0.88</c:v>
                </c:pt>
                <c:pt idx="812">
                  <c:v>0.94863336499999995</c:v>
                </c:pt>
                <c:pt idx="813">
                  <c:v>0.24580255200000001</c:v>
                </c:pt>
                <c:pt idx="814">
                  <c:v>0.95944380100000004</c:v>
                </c:pt>
                <c:pt idx="815">
                  <c:v>0.979886539</c:v>
                </c:pt>
                <c:pt idx="816">
                  <c:v>0.40092879300000001</c:v>
                </c:pt>
                <c:pt idx="817">
                  <c:v>0.40899795500000002</c:v>
                </c:pt>
                <c:pt idx="818">
                  <c:v>0.98857736200000002</c:v>
                </c:pt>
                <c:pt idx="819">
                  <c:v>0.18575197900000001</c:v>
                </c:pt>
                <c:pt idx="820">
                  <c:v>0.91634562500000005</c:v>
                </c:pt>
                <c:pt idx="821">
                  <c:v>0.91666666699999999</c:v>
                </c:pt>
                <c:pt idx="822">
                  <c:v>0.17579250699999999</c:v>
                </c:pt>
                <c:pt idx="823">
                  <c:v>0.61865793800000002</c:v>
                </c:pt>
                <c:pt idx="824">
                  <c:v>0.94659400500000002</c:v>
                </c:pt>
                <c:pt idx="825">
                  <c:v>0.33113069000000001</c:v>
                </c:pt>
                <c:pt idx="826">
                  <c:v>0.877952756</c:v>
                </c:pt>
                <c:pt idx="827">
                  <c:v>0.33244147200000002</c:v>
                </c:pt>
                <c:pt idx="828">
                  <c:v>0.96145374400000005</c:v>
                </c:pt>
                <c:pt idx="829">
                  <c:v>0.75754576900000004</c:v>
                </c:pt>
                <c:pt idx="830">
                  <c:v>0.85938345100000002</c:v>
                </c:pt>
                <c:pt idx="831">
                  <c:v>0.91982896800000002</c:v>
                </c:pt>
                <c:pt idx="832">
                  <c:v>0.33240418100000002</c:v>
                </c:pt>
                <c:pt idx="833">
                  <c:v>4.8379290000000004E-3</c:v>
                </c:pt>
                <c:pt idx="834">
                  <c:v>0.83626033099999997</c:v>
                </c:pt>
                <c:pt idx="835">
                  <c:v>0.29828326199999999</c:v>
                </c:pt>
                <c:pt idx="836">
                  <c:v>0.70741901799999996</c:v>
                </c:pt>
                <c:pt idx="837">
                  <c:v>0.27960322399999998</c:v>
                </c:pt>
                <c:pt idx="838">
                  <c:v>0.92402464100000004</c:v>
                </c:pt>
                <c:pt idx="839">
                  <c:v>0.59924917899999997</c:v>
                </c:pt>
                <c:pt idx="840">
                  <c:v>0.93896713600000004</c:v>
                </c:pt>
                <c:pt idx="841">
                  <c:v>0.91679748800000005</c:v>
                </c:pt>
                <c:pt idx="842">
                  <c:v>0.218539866</c:v>
                </c:pt>
                <c:pt idx="843">
                  <c:v>0.69913043500000005</c:v>
                </c:pt>
                <c:pt idx="844">
                  <c:v>0.50481927699999996</c:v>
                </c:pt>
                <c:pt idx="845">
                  <c:v>0.43412737000000001</c:v>
                </c:pt>
                <c:pt idx="846">
                  <c:v>0.206826286</c:v>
                </c:pt>
                <c:pt idx="847">
                  <c:v>0.185586258</c:v>
                </c:pt>
                <c:pt idx="848">
                  <c:v>0.87529522900000001</c:v>
                </c:pt>
                <c:pt idx="849">
                  <c:v>0.79113924099999999</c:v>
                </c:pt>
                <c:pt idx="850">
                  <c:v>0.78533780500000006</c:v>
                </c:pt>
                <c:pt idx="851">
                  <c:v>0.80945347099999998</c:v>
                </c:pt>
                <c:pt idx="852">
                  <c:v>0.76988005299999995</c:v>
                </c:pt>
                <c:pt idx="853">
                  <c:v>0.82985915499999996</c:v>
                </c:pt>
                <c:pt idx="854">
                  <c:v>0.87847008000000004</c:v>
                </c:pt>
                <c:pt idx="855">
                  <c:v>0.85219780199999995</c:v>
                </c:pt>
                <c:pt idx="856">
                  <c:v>0.613300493</c:v>
                </c:pt>
                <c:pt idx="857">
                  <c:v>0.83311938399999996</c:v>
                </c:pt>
                <c:pt idx="858">
                  <c:v>0.61404407999999999</c:v>
                </c:pt>
                <c:pt idx="859">
                  <c:v>0.69920424400000003</c:v>
                </c:pt>
                <c:pt idx="860">
                  <c:v>0.89209348600000005</c:v>
                </c:pt>
                <c:pt idx="861">
                  <c:v>0.79375309900000002</c:v>
                </c:pt>
                <c:pt idx="862">
                  <c:v>0.66502463099999998</c:v>
                </c:pt>
                <c:pt idx="863">
                  <c:v>0.90988056500000003</c:v>
                </c:pt>
                <c:pt idx="864">
                  <c:v>0.9089701</c:v>
                </c:pt>
                <c:pt idx="865">
                  <c:v>0.59564643799999994</c:v>
                </c:pt>
                <c:pt idx="866">
                  <c:v>0.92663200499999998</c:v>
                </c:pt>
                <c:pt idx="867">
                  <c:v>0.76229092799999998</c:v>
                </c:pt>
                <c:pt idx="868">
                  <c:v>0.71989752299999998</c:v>
                </c:pt>
                <c:pt idx="869">
                  <c:v>0.78638602800000001</c:v>
                </c:pt>
                <c:pt idx="870">
                  <c:v>0.74252407499999995</c:v>
                </c:pt>
                <c:pt idx="871">
                  <c:v>0.77627562100000003</c:v>
                </c:pt>
                <c:pt idx="872">
                  <c:v>0.70417123999999998</c:v>
                </c:pt>
                <c:pt idx="873">
                  <c:v>0.83112582800000001</c:v>
                </c:pt>
                <c:pt idx="874">
                  <c:v>0.92238095200000003</c:v>
                </c:pt>
                <c:pt idx="875">
                  <c:v>0.90418557700000002</c:v>
                </c:pt>
                <c:pt idx="876">
                  <c:v>0.89221556899999999</c:v>
                </c:pt>
                <c:pt idx="877">
                  <c:v>0.91322701699999997</c:v>
                </c:pt>
                <c:pt idx="878">
                  <c:v>0.95213849299999997</c:v>
                </c:pt>
                <c:pt idx="879">
                  <c:v>0.71286307100000001</c:v>
                </c:pt>
                <c:pt idx="880">
                  <c:v>0.76546629700000002</c:v>
                </c:pt>
                <c:pt idx="881">
                  <c:v>0.86625997200000004</c:v>
                </c:pt>
                <c:pt idx="882">
                  <c:v>0.88694481800000002</c:v>
                </c:pt>
                <c:pt idx="883">
                  <c:v>0.76261285199999995</c:v>
                </c:pt>
                <c:pt idx="884">
                  <c:v>0.76995305199999997</c:v>
                </c:pt>
                <c:pt idx="885">
                  <c:v>0.84509371600000005</c:v>
                </c:pt>
                <c:pt idx="886">
                  <c:v>0.90523076899999999</c:v>
                </c:pt>
                <c:pt idx="887">
                  <c:v>0.96298200499999997</c:v>
                </c:pt>
                <c:pt idx="888">
                  <c:v>0.97255936700000001</c:v>
                </c:pt>
                <c:pt idx="889">
                  <c:v>0.92433795699999999</c:v>
                </c:pt>
                <c:pt idx="890">
                  <c:v>0.84840828700000004</c:v>
                </c:pt>
                <c:pt idx="891">
                  <c:v>0.90819861400000002</c:v>
                </c:pt>
                <c:pt idx="892">
                  <c:v>0.89305912600000004</c:v>
                </c:pt>
                <c:pt idx="893">
                  <c:v>0.89433384400000004</c:v>
                </c:pt>
                <c:pt idx="894">
                  <c:v>0.44170984499999999</c:v>
                </c:pt>
                <c:pt idx="895">
                  <c:v>0.77595307899999999</c:v>
                </c:pt>
                <c:pt idx="896">
                  <c:v>0.90811831300000001</c:v>
                </c:pt>
                <c:pt idx="897">
                  <c:v>0.87465940099999995</c:v>
                </c:pt>
                <c:pt idx="898">
                  <c:v>0.998352554</c:v>
                </c:pt>
                <c:pt idx="899">
                  <c:v>0.78523833899999995</c:v>
                </c:pt>
                <c:pt idx="900">
                  <c:v>0.66952789700000004</c:v>
                </c:pt>
                <c:pt idx="901">
                  <c:v>0.79207317099999996</c:v>
                </c:pt>
                <c:pt idx="902">
                  <c:v>0.80606060599999996</c:v>
                </c:pt>
                <c:pt idx="903">
                  <c:v>0.85270132499999995</c:v>
                </c:pt>
                <c:pt idx="904">
                  <c:v>0.63467492299999995</c:v>
                </c:pt>
                <c:pt idx="905">
                  <c:v>0.84760448499999996</c:v>
                </c:pt>
                <c:pt idx="906">
                  <c:v>0.93771626299999999</c:v>
                </c:pt>
                <c:pt idx="907">
                  <c:v>0.99011960499999996</c:v>
                </c:pt>
                <c:pt idx="908">
                  <c:v>0.95196729700000005</c:v>
                </c:pt>
                <c:pt idx="909">
                  <c:v>0.862451737</c:v>
                </c:pt>
                <c:pt idx="910">
                  <c:v>0.81222943700000005</c:v>
                </c:pt>
                <c:pt idx="911">
                  <c:v>0.67813267799999999</c:v>
                </c:pt>
                <c:pt idx="912">
                  <c:v>0.93321513</c:v>
                </c:pt>
                <c:pt idx="913">
                  <c:v>0.30875122900000002</c:v>
                </c:pt>
                <c:pt idx="914">
                  <c:v>0.79043525000000003</c:v>
                </c:pt>
                <c:pt idx="915">
                  <c:v>0.84197154500000004</c:v>
                </c:pt>
                <c:pt idx="916">
                  <c:v>0.90860476400000001</c:v>
                </c:pt>
                <c:pt idx="917">
                  <c:v>0.98584428700000004</c:v>
                </c:pt>
                <c:pt idx="918">
                  <c:v>0.68911439100000005</c:v>
                </c:pt>
                <c:pt idx="919">
                  <c:v>0.70572082400000002</c:v>
                </c:pt>
                <c:pt idx="920">
                  <c:v>0.73785266500000002</c:v>
                </c:pt>
                <c:pt idx="921">
                  <c:v>0.92933618799999995</c:v>
                </c:pt>
                <c:pt idx="922">
                  <c:v>0.95687645700000001</c:v>
                </c:pt>
                <c:pt idx="923">
                  <c:v>0.82032477699999995</c:v>
                </c:pt>
                <c:pt idx="924">
                  <c:v>0.86254612500000005</c:v>
                </c:pt>
                <c:pt idx="925">
                  <c:v>0.95356037199999999</c:v>
                </c:pt>
                <c:pt idx="926">
                  <c:v>0.97715852000000003</c:v>
                </c:pt>
                <c:pt idx="927">
                  <c:v>0.68222698100000001</c:v>
                </c:pt>
                <c:pt idx="928">
                  <c:v>0.83874458900000004</c:v>
                </c:pt>
                <c:pt idx="929">
                  <c:v>0.97151134699999997</c:v>
                </c:pt>
                <c:pt idx="930">
                  <c:v>0.93233082700000003</c:v>
                </c:pt>
                <c:pt idx="931">
                  <c:v>0.67144517599999998</c:v>
                </c:pt>
                <c:pt idx="932">
                  <c:v>0.85031847100000002</c:v>
                </c:pt>
                <c:pt idx="933">
                  <c:v>0.95931003999999998</c:v>
                </c:pt>
                <c:pt idx="934">
                  <c:v>0.51910827999999998</c:v>
                </c:pt>
                <c:pt idx="935">
                  <c:v>0.72350877199999997</c:v>
                </c:pt>
                <c:pt idx="936">
                  <c:v>0.96856866500000005</c:v>
                </c:pt>
                <c:pt idx="937">
                  <c:v>0.72647702400000003</c:v>
                </c:pt>
                <c:pt idx="938">
                  <c:v>0.86885895400000002</c:v>
                </c:pt>
                <c:pt idx="939">
                  <c:v>0.90988835700000004</c:v>
                </c:pt>
                <c:pt idx="940">
                  <c:v>0.57996146400000004</c:v>
                </c:pt>
                <c:pt idx="941">
                  <c:v>0.59655459899999996</c:v>
                </c:pt>
                <c:pt idx="942">
                  <c:v>0.96984011599999997</c:v>
                </c:pt>
                <c:pt idx="943">
                  <c:v>0.68763040200000003</c:v>
                </c:pt>
                <c:pt idx="944">
                  <c:v>0.83888727900000004</c:v>
                </c:pt>
                <c:pt idx="945">
                  <c:v>0.78314285699999997</c:v>
                </c:pt>
                <c:pt idx="946">
                  <c:v>0.75515538800000004</c:v>
                </c:pt>
                <c:pt idx="947">
                  <c:v>0.95608292399999995</c:v>
                </c:pt>
                <c:pt idx="948">
                  <c:v>0.89951882299999997</c:v>
                </c:pt>
                <c:pt idx="949">
                  <c:v>0.96201438800000005</c:v>
                </c:pt>
                <c:pt idx="950">
                  <c:v>0.67443687799999996</c:v>
                </c:pt>
                <c:pt idx="951">
                  <c:v>0.98491704400000002</c:v>
                </c:pt>
                <c:pt idx="952">
                  <c:v>0.97990605399999997</c:v>
                </c:pt>
                <c:pt idx="953">
                  <c:v>0.98507833899999997</c:v>
                </c:pt>
                <c:pt idx="954">
                  <c:v>0.99043062199999998</c:v>
                </c:pt>
                <c:pt idx="955">
                  <c:v>0.97209082300000005</c:v>
                </c:pt>
                <c:pt idx="956">
                  <c:v>0.99040192000000005</c:v>
                </c:pt>
                <c:pt idx="957">
                  <c:v>0.61630170299999998</c:v>
                </c:pt>
                <c:pt idx="958">
                  <c:v>0.82643045199999998</c:v>
                </c:pt>
                <c:pt idx="959">
                  <c:v>0.860202672</c:v>
                </c:pt>
                <c:pt idx="960">
                  <c:v>0.81803066700000004</c:v>
                </c:pt>
                <c:pt idx="961">
                  <c:v>0.96939759000000003</c:v>
                </c:pt>
                <c:pt idx="962">
                  <c:v>0.91024735000000001</c:v>
                </c:pt>
                <c:pt idx="963">
                  <c:v>0.80543881299999998</c:v>
                </c:pt>
                <c:pt idx="964">
                  <c:v>0.56045751600000004</c:v>
                </c:pt>
                <c:pt idx="965">
                  <c:v>0.80335284699999998</c:v>
                </c:pt>
                <c:pt idx="966">
                  <c:v>0.81696428600000004</c:v>
                </c:pt>
                <c:pt idx="967">
                  <c:v>0.90498442400000001</c:v>
                </c:pt>
                <c:pt idx="968">
                  <c:v>0.69489120199999999</c:v>
                </c:pt>
                <c:pt idx="969">
                  <c:v>0.84845908599999997</c:v>
                </c:pt>
                <c:pt idx="970">
                  <c:v>0.62915600999999999</c:v>
                </c:pt>
                <c:pt idx="971">
                  <c:v>0.92209893700000001</c:v>
                </c:pt>
                <c:pt idx="972">
                  <c:v>0.87714285700000005</c:v>
                </c:pt>
                <c:pt idx="973">
                  <c:v>0.180327869</c:v>
                </c:pt>
                <c:pt idx="974">
                  <c:v>0.63316369800000005</c:v>
                </c:pt>
                <c:pt idx="975">
                  <c:v>0.84428892799999999</c:v>
                </c:pt>
                <c:pt idx="976">
                  <c:v>0.63027413600000004</c:v>
                </c:pt>
                <c:pt idx="977">
                  <c:v>0.77439500400000005</c:v>
                </c:pt>
                <c:pt idx="978">
                  <c:v>8.4827449999999999E-3</c:v>
                </c:pt>
                <c:pt idx="979">
                  <c:v>0.88410886700000002</c:v>
                </c:pt>
                <c:pt idx="980">
                  <c:v>0.45442565299999998</c:v>
                </c:pt>
                <c:pt idx="981">
                  <c:v>0.84218512899999998</c:v>
                </c:pt>
                <c:pt idx="982">
                  <c:v>0.82494758899999998</c:v>
                </c:pt>
                <c:pt idx="983">
                  <c:v>0.77851283400000004</c:v>
                </c:pt>
                <c:pt idx="984">
                  <c:v>1.4312383E-2</c:v>
                </c:pt>
                <c:pt idx="985">
                  <c:v>0.78715748699999999</c:v>
                </c:pt>
                <c:pt idx="986">
                  <c:v>3.7044701999999999E-2</c:v>
                </c:pt>
                <c:pt idx="987">
                  <c:v>0.293515358</c:v>
                </c:pt>
                <c:pt idx="988">
                  <c:v>0.55180722900000001</c:v>
                </c:pt>
                <c:pt idx="989">
                  <c:v>0.87356614799999999</c:v>
                </c:pt>
                <c:pt idx="990">
                  <c:v>0.90113133300000003</c:v>
                </c:pt>
                <c:pt idx="991">
                  <c:v>0.89800000000000002</c:v>
                </c:pt>
                <c:pt idx="992">
                  <c:v>6.9771829999999996E-3</c:v>
                </c:pt>
                <c:pt idx="993">
                  <c:v>0.757787192</c:v>
                </c:pt>
                <c:pt idx="994">
                  <c:v>4.0202893000000003E-2</c:v>
                </c:pt>
                <c:pt idx="995">
                  <c:v>0.31755555600000002</c:v>
                </c:pt>
                <c:pt idx="996">
                  <c:v>0.37543782799999997</c:v>
                </c:pt>
                <c:pt idx="997">
                  <c:v>0.95996959699999995</c:v>
                </c:pt>
                <c:pt idx="998">
                  <c:v>0.94462622699999998</c:v>
                </c:pt>
                <c:pt idx="999">
                  <c:v>0.87923728800000001</c:v>
                </c:pt>
                <c:pt idx="1000">
                  <c:v>1.4744495999999999E-2</c:v>
                </c:pt>
                <c:pt idx="1001">
                  <c:v>0.81743070399999995</c:v>
                </c:pt>
                <c:pt idx="1002">
                  <c:v>0.104215707</c:v>
                </c:pt>
                <c:pt idx="1003">
                  <c:v>0.35506932400000002</c:v>
                </c:pt>
                <c:pt idx="1004">
                  <c:v>0.60011641400000004</c:v>
                </c:pt>
                <c:pt idx="1005">
                  <c:v>0.84422809499999996</c:v>
                </c:pt>
                <c:pt idx="1006">
                  <c:v>0.92467602599999998</c:v>
                </c:pt>
                <c:pt idx="1007">
                  <c:v>1.0929974E-2</c:v>
                </c:pt>
                <c:pt idx="1008">
                  <c:v>0.83649347500000004</c:v>
                </c:pt>
                <c:pt idx="1009">
                  <c:v>6.5525875999999997E-2</c:v>
                </c:pt>
                <c:pt idx="1010">
                  <c:v>0.71696696699999996</c:v>
                </c:pt>
                <c:pt idx="1011">
                  <c:v>0.588347921</c:v>
                </c:pt>
                <c:pt idx="1012">
                  <c:v>0.67707110999999998</c:v>
                </c:pt>
                <c:pt idx="1013">
                  <c:v>0.73925501400000004</c:v>
                </c:pt>
                <c:pt idx="1014">
                  <c:v>0.59959931300000002</c:v>
                </c:pt>
                <c:pt idx="1015">
                  <c:v>0.94886839899999997</c:v>
                </c:pt>
                <c:pt idx="1016">
                  <c:v>3.9570490999999999E-2</c:v>
                </c:pt>
                <c:pt idx="1017">
                  <c:v>0.86097490600000004</c:v>
                </c:pt>
                <c:pt idx="1018">
                  <c:v>0.91205826800000001</c:v>
                </c:pt>
                <c:pt idx="1019">
                  <c:v>0.16454144200000001</c:v>
                </c:pt>
                <c:pt idx="1020">
                  <c:v>0.95925394500000005</c:v>
                </c:pt>
                <c:pt idx="1021">
                  <c:v>0.60254237300000002</c:v>
                </c:pt>
                <c:pt idx="1022">
                  <c:v>0.603219697</c:v>
                </c:pt>
                <c:pt idx="1023">
                  <c:v>0.88921568600000001</c:v>
                </c:pt>
                <c:pt idx="1024">
                  <c:v>3.3478343000000001E-2</c:v>
                </c:pt>
                <c:pt idx="1025">
                  <c:v>0.89776771300000002</c:v>
                </c:pt>
                <c:pt idx="1026">
                  <c:v>9.9597586000000002E-2</c:v>
                </c:pt>
                <c:pt idx="1027">
                  <c:v>0.75476413600000003</c:v>
                </c:pt>
                <c:pt idx="1028">
                  <c:v>0.35638610900000001</c:v>
                </c:pt>
                <c:pt idx="1029">
                  <c:v>0.988698839</c:v>
                </c:pt>
                <c:pt idx="1030">
                  <c:v>0.77352261499999997</c:v>
                </c:pt>
                <c:pt idx="1031">
                  <c:v>0.40141532499999999</c:v>
                </c:pt>
                <c:pt idx="1032">
                  <c:v>0.82788357899999998</c:v>
                </c:pt>
                <c:pt idx="1033">
                  <c:v>0.748414986</c:v>
                </c:pt>
                <c:pt idx="1034">
                  <c:v>0.11791280799999999</c:v>
                </c:pt>
                <c:pt idx="1035">
                  <c:v>0.58594956300000001</c:v>
                </c:pt>
                <c:pt idx="1036">
                  <c:v>0.98445171799999998</c:v>
                </c:pt>
                <c:pt idx="1037">
                  <c:v>0.30401034900000001</c:v>
                </c:pt>
                <c:pt idx="1038">
                  <c:v>0.54878397700000003</c:v>
                </c:pt>
                <c:pt idx="1039">
                  <c:v>0.536479708</c:v>
                </c:pt>
                <c:pt idx="1040">
                  <c:v>0.73060859199999995</c:v>
                </c:pt>
                <c:pt idx="1041">
                  <c:v>0.58778987199999999</c:v>
                </c:pt>
                <c:pt idx="1042">
                  <c:v>0.80707491099999995</c:v>
                </c:pt>
                <c:pt idx="1043">
                  <c:v>3.7084949999999998E-2</c:v>
                </c:pt>
                <c:pt idx="1044">
                  <c:v>0.64984227100000003</c:v>
                </c:pt>
                <c:pt idx="1045">
                  <c:v>0.26599247399999998</c:v>
                </c:pt>
                <c:pt idx="1046">
                  <c:v>0.96095617499999997</c:v>
                </c:pt>
                <c:pt idx="1047">
                  <c:v>0.53465098799999999</c:v>
                </c:pt>
                <c:pt idx="1048">
                  <c:v>0.95356284999999996</c:v>
                </c:pt>
                <c:pt idx="1049">
                  <c:v>0.61117021299999996</c:v>
                </c:pt>
                <c:pt idx="1050">
                  <c:v>0.90022732999999999</c:v>
                </c:pt>
                <c:pt idx="1051">
                  <c:v>0.85769574299999995</c:v>
                </c:pt>
                <c:pt idx="1052">
                  <c:v>0.64595409199999998</c:v>
                </c:pt>
                <c:pt idx="1053">
                  <c:v>0.88110539799999998</c:v>
                </c:pt>
                <c:pt idx="1054">
                  <c:v>8.2481254000000004E-2</c:v>
                </c:pt>
                <c:pt idx="1055">
                  <c:v>0.635482031</c:v>
                </c:pt>
                <c:pt idx="1056">
                  <c:v>0.274230476</c:v>
                </c:pt>
                <c:pt idx="1057">
                  <c:v>0.98551935400000001</c:v>
                </c:pt>
                <c:pt idx="1058">
                  <c:v>7.5842116000000001E-2</c:v>
                </c:pt>
                <c:pt idx="1059">
                  <c:v>0.981260248</c:v>
                </c:pt>
                <c:pt idx="1060">
                  <c:v>0.91779527599999999</c:v>
                </c:pt>
                <c:pt idx="1061">
                  <c:v>0.94169154200000005</c:v>
                </c:pt>
                <c:pt idx="1062">
                  <c:v>0.57474719900000004</c:v>
                </c:pt>
                <c:pt idx="1063">
                  <c:v>0.60247787600000002</c:v>
                </c:pt>
                <c:pt idx="1064">
                  <c:v>0.70564516099999997</c:v>
                </c:pt>
                <c:pt idx="1065">
                  <c:v>8.9788731999999996E-2</c:v>
                </c:pt>
                <c:pt idx="1066">
                  <c:v>0.99266966199999995</c:v>
                </c:pt>
                <c:pt idx="1067">
                  <c:v>0.598792663</c:v>
                </c:pt>
                <c:pt idx="1068">
                  <c:v>0.90133171899999998</c:v>
                </c:pt>
                <c:pt idx="1069">
                  <c:v>0.13849487799999999</c:v>
                </c:pt>
                <c:pt idx="1070">
                  <c:v>0.88404015599999997</c:v>
                </c:pt>
                <c:pt idx="1071">
                  <c:v>0.34460173300000002</c:v>
                </c:pt>
                <c:pt idx="1072">
                  <c:v>0.94147465399999997</c:v>
                </c:pt>
                <c:pt idx="1073">
                  <c:v>0.62891462899999995</c:v>
                </c:pt>
                <c:pt idx="1074">
                  <c:v>0.57415852300000003</c:v>
                </c:pt>
                <c:pt idx="1075">
                  <c:v>0.32730489499999998</c:v>
                </c:pt>
                <c:pt idx="1076">
                  <c:v>0.77299035400000005</c:v>
                </c:pt>
                <c:pt idx="1077">
                  <c:v>0.51988578399999996</c:v>
                </c:pt>
                <c:pt idx="1078">
                  <c:v>0.98080708699999997</c:v>
                </c:pt>
                <c:pt idx="1079">
                  <c:v>0.35340674500000002</c:v>
                </c:pt>
                <c:pt idx="1080">
                  <c:v>0.70090486699999999</c:v>
                </c:pt>
                <c:pt idx="1081">
                  <c:v>0.27627677099999998</c:v>
                </c:pt>
                <c:pt idx="1082">
                  <c:v>0.80644361799999997</c:v>
                </c:pt>
                <c:pt idx="1083">
                  <c:v>0.52126231000000001</c:v>
                </c:pt>
                <c:pt idx="1084">
                  <c:v>0.83565136799999995</c:v>
                </c:pt>
                <c:pt idx="1085">
                  <c:v>0.56746302599999998</c:v>
                </c:pt>
                <c:pt idx="1086">
                  <c:v>0.67032966999999999</c:v>
                </c:pt>
                <c:pt idx="1087">
                  <c:v>0.86471371500000005</c:v>
                </c:pt>
                <c:pt idx="1088">
                  <c:v>0.75305319800000003</c:v>
                </c:pt>
                <c:pt idx="1089">
                  <c:v>0.97483966499999997</c:v>
                </c:pt>
                <c:pt idx="1090">
                  <c:v>0.74370805399999995</c:v>
                </c:pt>
                <c:pt idx="1091">
                  <c:v>0.70072352599999999</c:v>
                </c:pt>
                <c:pt idx="1092">
                  <c:v>0.33189570699999998</c:v>
                </c:pt>
                <c:pt idx="1093">
                  <c:v>0.54579329300000001</c:v>
                </c:pt>
                <c:pt idx="1094">
                  <c:v>0.73450720300000005</c:v>
                </c:pt>
                <c:pt idx="1095">
                  <c:v>0.94401901200000005</c:v>
                </c:pt>
                <c:pt idx="1096">
                  <c:v>0.41477272700000001</c:v>
                </c:pt>
                <c:pt idx="1097">
                  <c:v>0.63987318199999998</c:v>
                </c:pt>
                <c:pt idx="1098">
                  <c:v>0.84725700000000004</c:v>
                </c:pt>
                <c:pt idx="1099">
                  <c:v>0.81317393299999996</c:v>
                </c:pt>
                <c:pt idx="1100">
                  <c:v>0.65108695699999997</c:v>
                </c:pt>
                <c:pt idx="1101">
                  <c:v>0.73925040200000003</c:v>
                </c:pt>
                <c:pt idx="1102">
                  <c:v>1.4290518E-2</c:v>
                </c:pt>
                <c:pt idx="1103">
                  <c:v>0.74114822999999996</c:v>
                </c:pt>
                <c:pt idx="1104">
                  <c:v>0.62197802199999996</c:v>
                </c:pt>
                <c:pt idx="1105">
                  <c:v>0.89939265899999998</c:v>
                </c:pt>
                <c:pt idx="1106">
                  <c:v>0.75366943200000003</c:v>
                </c:pt>
                <c:pt idx="1107">
                  <c:v>0.28910303900000001</c:v>
                </c:pt>
                <c:pt idx="1108">
                  <c:v>0.58415220599999995</c:v>
                </c:pt>
                <c:pt idx="1109">
                  <c:v>0.96841212600000004</c:v>
                </c:pt>
                <c:pt idx="1110">
                  <c:v>0.207290206</c:v>
                </c:pt>
                <c:pt idx="1111">
                  <c:v>0.45574184200000001</c:v>
                </c:pt>
                <c:pt idx="1112">
                  <c:v>5.4063794999999998E-2</c:v>
                </c:pt>
                <c:pt idx="1113">
                  <c:v>0.64228855699999998</c:v>
                </c:pt>
                <c:pt idx="1114">
                  <c:v>0.39849198899999999</c:v>
                </c:pt>
                <c:pt idx="1115">
                  <c:v>0.81380897600000002</c:v>
                </c:pt>
                <c:pt idx="1116">
                  <c:v>0.92719369699999998</c:v>
                </c:pt>
                <c:pt idx="1117">
                  <c:v>0.19359474400000001</c:v>
                </c:pt>
                <c:pt idx="1118">
                  <c:v>0.343707015</c:v>
                </c:pt>
                <c:pt idx="1119">
                  <c:v>0.34158086999999998</c:v>
                </c:pt>
                <c:pt idx="1120">
                  <c:v>0.395238961</c:v>
                </c:pt>
                <c:pt idx="1121">
                  <c:v>0.46560476099999998</c:v>
                </c:pt>
                <c:pt idx="1122">
                  <c:v>0.16968599000000001</c:v>
                </c:pt>
                <c:pt idx="1123">
                  <c:v>0.25449101800000001</c:v>
                </c:pt>
                <c:pt idx="1124">
                  <c:v>0.105042017</c:v>
                </c:pt>
                <c:pt idx="1125">
                  <c:v>0.821428571</c:v>
                </c:pt>
                <c:pt idx="1126">
                  <c:v>0.71716029800000003</c:v>
                </c:pt>
                <c:pt idx="1127">
                  <c:v>0.93446537500000004</c:v>
                </c:pt>
                <c:pt idx="1128">
                  <c:v>0.95374501099999998</c:v>
                </c:pt>
                <c:pt idx="1129">
                  <c:v>0.50272892700000005</c:v>
                </c:pt>
                <c:pt idx="1130">
                  <c:v>0.222494888</c:v>
                </c:pt>
                <c:pt idx="1131">
                  <c:v>0.19215612700000001</c:v>
                </c:pt>
                <c:pt idx="1132">
                  <c:v>0.349763928</c:v>
                </c:pt>
                <c:pt idx="1133">
                  <c:v>5.0314469999999997E-3</c:v>
                </c:pt>
                <c:pt idx="1134">
                  <c:v>4.0135783000000001E-2</c:v>
                </c:pt>
                <c:pt idx="1135">
                  <c:v>0.154059956</c:v>
                </c:pt>
                <c:pt idx="1136">
                  <c:v>0.58968743800000001</c:v>
                </c:pt>
                <c:pt idx="1137">
                  <c:v>0.87974508200000001</c:v>
                </c:pt>
                <c:pt idx="1138">
                  <c:v>0.96665133400000003</c:v>
                </c:pt>
                <c:pt idx="1139">
                  <c:v>0.95454545499999999</c:v>
                </c:pt>
                <c:pt idx="1140">
                  <c:v>0.40650012099999999</c:v>
                </c:pt>
                <c:pt idx="1141">
                  <c:v>0.56900304700000004</c:v>
                </c:pt>
                <c:pt idx="1142">
                  <c:v>0.20580754600000001</c:v>
                </c:pt>
                <c:pt idx="1143">
                  <c:v>0.232665073</c:v>
                </c:pt>
                <c:pt idx="1144">
                  <c:v>0.18212746699999999</c:v>
                </c:pt>
                <c:pt idx="1145">
                  <c:v>9.4043890000000008E-3</c:v>
                </c:pt>
                <c:pt idx="1146">
                  <c:v>0.43583902800000002</c:v>
                </c:pt>
                <c:pt idx="1147">
                  <c:v>0.25473399499999999</c:v>
                </c:pt>
                <c:pt idx="1148">
                  <c:v>0.97121401799999996</c:v>
                </c:pt>
                <c:pt idx="1149">
                  <c:v>0.838625866</c:v>
                </c:pt>
                <c:pt idx="1150">
                  <c:v>0.81428883500000004</c:v>
                </c:pt>
                <c:pt idx="1151">
                  <c:v>0.89656152300000003</c:v>
                </c:pt>
                <c:pt idx="1152">
                  <c:v>0.27168007</c:v>
                </c:pt>
                <c:pt idx="1153">
                  <c:v>0.453579858</c:v>
                </c:pt>
                <c:pt idx="1154">
                  <c:v>0.18956714799999999</c:v>
                </c:pt>
                <c:pt idx="1155">
                  <c:v>0.22915940000000001</c:v>
                </c:pt>
                <c:pt idx="1156">
                  <c:v>0.18739790000000001</c:v>
                </c:pt>
                <c:pt idx="1157">
                  <c:v>2.4121961000000001E-2</c:v>
                </c:pt>
                <c:pt idx="1158">
                  <c:v>0.92234134999999995</c:v>
                </c:pt>
                <c:pt idx="1159">
                  <c:v>0.54717421799999999</c:v>
                </c:pt>
                <c:pt idx="1160">
                  <c:v>0.88587495900000002</c:v>
                </c:pt>
                <c:pt idx="1161">
                  <c:v>0.78619940200000005</c:v>
                </c:pt>
                <c:pt idx="1162">
                  <c:v>0.54173486100000001</c:v>
                </c:pt>
                <c:pt idx="1163">
                  <c:v>0.27727478500000002</c:v>
                </c:pt>
                <c:pt idx="1164">
                  <c:v>0.91349353</c:v>
                </c:pt>
                <c:pt idx="1165">
                  <c:v>0.106941432</c:v>
                </c:pt>
                <c:pt idx="1166">
                  <c:v>4.2854643999999997E-2</c:v>
                </c:pt>
                <c:pt idx="1167">
                  <c:v>0.65529580200000004</c:v>
                </c:pt>
                <c:pt idx="1168">
                  <c:v>0.10252396799999999</c:v>
                </c:pt>
                <c:pt idx="1169">
                  <c:v>0.76063511100000003</c:v>
                </c:pt>
                <c:pt idx="1170">
                  <c:v>0.64919695700000002</c:v>
                </c:pt>
                <c:pt idx="1171">
                  <c:v>0.65919282499999998</c:v>
                </c:pt>
                <c:pt idx="1172">
                  <c:v>0.49167733699999999</c:v>
                </c:pt>
                <c:pt idx="1173">
                  <c:v>0.94483159100000003</c:v>
                </c:pt>
                <c:pt idx="1174">
                  <c:v>0.49228855700000002</c:v>
                </c:pt>
                <c:pt idx="1175">
                  <c:v>0.60020161299999997</c:v>
                </c:pt>
                <c:pt idx="1176">
                  <c:v>0.27434728600000002</c:v>
                </c:pt>
                <c:pt idx="1177">
                  <c:v>0</c:v>
                </c:pt>
                <c:pt idx="1178">
                  <c:v>0.87698131099999999</c:v>
                </c:pt>
                <c:pt idx="1179">
                  <c:v>4.9038839999999998E-3</c:v>
                </c:pt>
                <c:pt idx="1180">
                  <c:v>0.63636363600000001</c:v>
                </c:pt>
                <c:pt idx="1181">
                  <c:v>0.79165661899999995</c:v>
                </c:pt>
                <c:pt idx="1182">
                  <c:v>0.58819836800000003</c:v>
                </c:pt>
                <c:pt idx="1183">
                  <c:v>0.898297872</c:v>
                </c:pt>
                <c:pt idx="1184">
                  <c:v>0.27060198699999999</c:v>
                </c:pt>
                <c:pt idx="1185">
                  <c:v>8.8978089999999996E-2</c:v>
                </c:pt>
                <c:pt idx="1186">
                  <c:v>0.72148760300000003</c:v>
                </c:pt>
                <c:pt idx="1187">
                  <c:v>0</c:v>
                </c:pt>
                <c:pt idx="1188">
                  <c:v>0.92534228900000004</c:v>
                </c:pt>
                <c:pt idx="1189">
                  <c:v>0.60903173300000002</c:v>
                </c:pt>
                <c:pt idx="1190">
                  <c:v>0.56156936899999998</c:v>
                </c:pt>
                <c:pt idx="1191">
                  <c:v>0.65458377199999995</c:v>
                </c:pt>
                <c:pt idx="1192">
                  <c:v>0.46330481800000001</c:v>
                </c:pt>
                <c:pt idx="1193">
                  <c:v>0.57862791999999996</c:v>
                </c:pt>
                <c:pt idx="1194">
                  <c:v>0.69936131400000001</c:v>
                </c:pt>
                <c:pt idx="1195">
                  <c:v>0</c:v>
                </c:pt>
                <c:pt idx="1196">
                  <c:v>0.99731510899999998</c:v>
                </c:pt>
                <c:pt idx="1197">
                  <c:v>0.430806523</c:v>
                </c:pt>
                <c:pt idx="1198">
                  <c:v>0.87047898300000004</c:v>
                </c:pt>
                <c:pt idx="1199">
                  <c:v>0.86533166500000003</c:v>
                </c:pt>
                <c:pt idx="1200">
                  <c:v>0.69731800799999999</c:v>
                </c:pt>
                <c:pt idx="1201">
                  <c:v>0.71191734699999998</c:v>
                </c:pt>
                <c:pt idx="1202">
                  <c:v>0.364064481</c:v>
                </c:pt>
                <c:pt idx="1203">
                  <c:v>3.5823000000000002E-4</c:v>
                </c:pt>
                <c:pt idx="1204">
                  <c:v>0.99087972599999996</c:v>
                </c:pt>
                <c:pt idx="1205">
                  <c:v>2.0070423E-2</c:v>
                </c:pt>
                <c:pt idx="1206">
                  <c:v>0.99260151399999996</c:v>
                </c:pt>
                <c:pt idx="1207">
                  <c:v>0.83865104999999995</c:v>
                </c:pt>
                <c:pt idx="1208">
                  <c:v>0.76649122800000002</c:v>
                </c:pt>
                <c:pt idx="1209">
                  <c:v>0.86437141399999995</c:v>
                </c:pt>
                <c:pt idx="1210">
                  <c:v>0.560500475</c:v>
                </c:pt>
                <c:pt idx="1211">
                  <c:v>0.57350912200000004</c:v>
                </c:pt>
                <c:pt idx="1212">
                  <c:v>0</c:v>
                </c:pt>
                <c:pt idx="1213">
                  <c:v>0.92814844100000005</c:v>
                </c:pt>
                <c:pt idx="1214">
                  <c:v>0.163235509</c:v>
                </c:pt>
                <c:pt idx="1215">
                  <c:v>0.97584655499999995</c:v>
                </c:pt>
                <c:pt idx="1216">
                  <c:v>0.80146417999999997</c:v>
                </c:pt>
                <c:pt idx="1217">
                  <c:v>0.98965791599999997</c:v>
                </c:pt>
                <c:pt idx="1218">
                  <c:v>0.87130600599999997</c:v>
                </c:pt>
                <c:pt idx="1219">
                  <c:v>0.71298543700000006</c:v>
                </c:pt>
                <c:pt idx="1220">
                  <c:v>0.39347180999999998</c:v>
                </c:pt>
                <c:pt idx="1221">
                  <c:v>0</c:v>
                </c:pt>
                <c:pt idx="1222">
                  <c:v>0.93315205099999998</c:v>
                </c:pt>
                <c:pt idx="1223">
                  <c:v>0.51699175500000005</c:v>
                </c:pt>
                <c:pt idx="1224">
                  <c:v>0.959193246</c:v>
                </c:pt>
                <c:pt idx="1225">
                  <c:v>0.91203023299999997</c:v>
                </c:pt>
                <c:pt idx="1226">
                  <c:v>0.94351382900000003</c:v>
                </c:pt>
                <c:pt idx="1227">
                  <c:v>0.29160226700000003</c:v>
                </c:pt>
                <c:pt idx="1228">
                  <c:v>0.44859975600000002</c:v>
                </c:pt>
                <c:pt idx="1229">
                  <c:v>0.39326954800000002</c:v>
                </c:pt>
                <c:pt idx="1230">
                  <c:v>0.95726495700000003</c:v>
                </c:pt>
                <c:pt idx="1231">
                  <c:v>0.76076040199999995</c:v>
                </c:pt>
                <c:pt idx="1232">
                  <c:v>0.97507940400000004</c:v>
                </c:pt>
                <c:pt idx="1233">
                  <c:v>0.80123966899999999</c:v>
                </c:pt>
                <c:pt idx="1234">
                  <c:v>0.12983518299999999</c:v>
                </c:pt>
                <c:pt idx="1235">
                  <c:v>3.5114215999999997E-2</c:v>
                </c:pt>
                <c:pt idx="1236">
                  <c:v>0.651258581</c:v>
                </c:pt>
                <c:pt idx="1237">
                  <c:v>0.79259525500000005</c:v>
                </c:pt>
                <c:pt idx="1238">
                  <c:v>0.99308300400000005</c:v>
                </c:pt>
                <c:pt idx="1239">
                  <c:v>0.428277923</c:v>
                </c:pt>
                <c:pt idx="1240">
                  <c:v>0.11574886</c:v>
                </c:pt>
                <c:pt idx="1241">
                  <c:v>1.2820513E-2</c:v>
                </c:pt>
                <c:pt idx="1242">
                  <c:v>0.67597061899999999</c:v>
                </c:pt>
                <c:pt idx="1243">
                  <c:v>0.81730769199999997</c:v>
                </c:pt>
                <c:pt idx="1244">
                  <c:v>0.63650385600000003</c:v>
                </c:pt>
                <c:pt idx="1245">
                  <c:v>0.97388664000000003</c:v>
                </c:pt>
                <c:pt idx="1246">
                  <c:v>0.77329015099999998</c:v>
                </c:pt>
                <c:pt idx="1247">
                  <c:v>0.21304880200000001</c:v>
                </c:pt>
                <c:pt idx="1248">
                  <c:v>0.322580645</c:v>
                </c:pt>
                <c:pt idx="1249">
                  <c:v>0.844235925</c:v>
                </c:pt>
                <c:pt idx="1250">
                  <c:v>0.90829694299999997</c:v>
                </c:pt>
                <c:pt idx="1251">
                  <c:v>0.82698313599999995</c:v>
                </c:pt>
                <c:pt idx="1252">
                  <c:v>0.41832931400000001</c:v>
                </c:pt>
                <c:pt idx="1253">
                  <c:v>0.432972523</c:v>
                </c:pt>
                <c:pt idx="1254">
                  <c:v>0.95105615700000001</c:v>
                </c:pt>
                <c:pt idx="1255">
                  <c:v>0.73465431800000003</c:v>
                </c:pt>
                <c:pt idx="1256">
                  <c:v>0.93407728899999998</c:v>
                </c:pt>
                <c:pt idx="1257">
                  <c:v>0.88479544099999996</c:v>
                </c:pt>
                <c:pt idx="1258">
                  <c:v>0.47464741399999999</c:v>
                </c:pt>
                <c:pt idx="1259">
                  <c:v>0.73723621500000003</c:v>
                </c:pt>
                <c:pt idx="1260">
                  <c:v>0.90844424000000001</c:v>
                </c:pt>
                <c:pt idx="1261">
                  <c:v>0.78422558200000003</c:v>
                </c:pt>
                <c:pt idx="1262">
                  <c:v>0.84608120899999995</c:v>
                </c:pt>
                <c:pt idx="1263">
                  <c:v>0.58373382600000001</c:v>
                </c:pt>
                <c:pt idx="1264">
                  <c:v>0.71740499700000004</c:v>
                </c:pt>
                <c:pt idx="1265">
                  <c:v>0.79405219500000002</c:v>
                </c:pt>
                <c:pt idx="1266">
                  <c:v>0.52603018499999998</c:v>
                </c:pt>
                <c:pt idx="1267">
                  <c:v>0.98077214199999996</c:v>
                </c:pt>
                <c:pt idx="1268">
                  <c:v>0.89296939600000003</c:v>
                </c:pt>
                <c:pt idx="1269">
                  <c:v>0.58945977199999999</c:v>
                </c:pt>
                <c:pt idx="1270">
                  <c:v>0.87566189400000005</c:v>
                </c:pt>
                <c:pt idx="1271">
                  <c:v>0.84866288499999998</c:v>
                </c:pt>
                <c:pt idx="1272">
                  <c:v>0.78481278899999996</c:v>
                </c:pt>
                <c:pt idx="1273">
                  <c:v>0.87141292400000003</c:v>
                </c:pt>
                <c:pt idx="1274">
                  <c:v>0.51435503400000004</c:v>
                </c:pt>
                <c:pt idx="1275">
                  <c:v>0.396953742</c:v>
                </c:pt>
                <c:pt idx="1276">
                  <c:v>0.81436114000000004</c:v>
                </c:pt>
                <c:pt idx="1277">
                  <c:v>0.43664871700000002</c:v>
                </c:pt>
                <c:pt idx="1278">
                  <c:v>0.76267779800000002</c:v>
                </c:pt>
                <c:pt idx="1279">
                  <c:v>0.44143896700000002</c:v>
                </c:pt>
                <c:pt idx="1280">
                  <c:v>0.638506876</c:v>
                </c:pt>
                <c:pt idx="1281">
                  <c:v>0.63047618999999999</c:v>
                </c:pt>
                <c:pt idx="1282">
                  <c:v>0.30262931799999998</c:v>
                </c:pt>
                <c:pt idx="1283">
                  <c:v>0.70319541200000002</c:v>
                </c:pt>
                <c:pt idx="1284">
                  <c:v>0.50836524900000002</c:v>
                </c:pt>
                <c:pt idx="1285">
                  <c:v>0.70761960999999995</c:v>
                </c:pt>
                <c:pt idx="1286">
                  <c:v>0.75141361299999998</c:v>
                </c:pt>
                <c:pt idx="1287">
                  <c:v>0.37699397400000001</c:v>
                </c:pt>
                <c:pt idx="1288">
                  <c:v>0.98040496399999999</c:v>
                </c:pt>
                <c:pt idx="1289">
                  <c:v>0.80807864900000004</c:v>
                </c:pt>
                <c:pt idx="1290">
                  <c:v>0.964527421</c:v>
                </c:pt>
                <c:pt idx="1291">
                  <c:v>0.95399461399999996</c:v>
                </c:pt>
                <c:pt idx="1292">
                  <c:v>0.955426357</c:v>
                </c:pt>
                <c:pt idx="1293">
                  <c:v>0.94812544200000004</c:v>
                </c:pt>
                <c:pt idx="1294">
                  <c:v>0.76545414000000001</c:v>
                </c:pt>
                <c:pt idx="1295">
                  <c:v>0.48310249300000002</c:v>
                </c:pt>
                <c:pt idx="1296">
                  <c:v>0.76404727299999997</c:v>
                </c:pt>
                <c:pt idx="1297">
                  <c:v>0.53165640000000003</c:v>
                </c:pt>
                <c:pt idx="1298">
                  <c:v>0.158675593</c:v>
                </c:pt>
                <c:pt idx="1299">
                  <c:v>0.198312236</c:v>
                </c:pt>
                <c:pt idx="1300">
                  <c:v>7.6258300000000005E-4</c:v>
                </c:pt>
                <c:pt idx="1301">
                  <c:v>0</c:v>
                </c:pt>
                <c:pt idx="1302">
                  <c:v>0.144225189</c:v>
                </c:pt>
                <c:pt idx="1303">
                  <c:v>0.47591921300000001</c:v>
                </c:pt>
                <c:pt idx="1304">
                  <c:v>0.82729306499999999</c:v>
                </c:pt>
                <c:pt idx="1305">
                  <c:v>0.84848484800000001</c:v>
                </c:pt>
                <c:pt idx="1306">
                  <c:v>0.97760100500000002</c:v>
                </c:pt>
                <c:pt idx="1307">
                  <c:v>0.91410138200000002</c:v>
                </c:pt>
                <c:pt idx="1308">
                  <c:v>0.92704825999999996</c:v>
                </c:pt>
                <c:pt idx="1309">
                  <c:v>0.89324990500000001</c:v>
                </c:pt>
                <c:pt idx="1310">
                  <c:v>0.90977928100000005</c:v>
                </c:pt>
                <c:pt idx="1311">
                  <c:v>0.67470976599999999</c:v>
                </c:pt>
                <c:pt idx="1312">
                  <c:v>0.72151630700000002</c:v>
                </c:pt>
                <c:pt idx="1313">
                  <c:v>0.58949096899999998</c:v>
                </c:pt>
                <c:pt idx="1314">
                  <c:v>0.57777327099999998</c:v>
                </c:pt>
                <c:pt idx="1315">
                  <c:v>0.88748995399999997</c:v>
                </c:pt>
                <c:pt idx="1316">
                  <c:v>0.77618392599999997</c:v>
                </c:pt>
                <c:pt idx="1317">
                  <c:v>0.97307485199999999</c:v>
                </c:pt>
                <c:pt idx="1318">
                  <c:v>0.95102234900000004</c:v>
                </c:pt>
                <c:pt idx="1319">
                  <c:v>0.98140942499999995</c:v>
                </c:pt>
                <c:pt idx="1320">
                  <c:v>0.96075448699999999</c:v>
                </c:pt>
                <c:pt idx="1321">
                  <c:v>0.85253991299999998</c:v>
                </c:pt>
                <c:pt idx="1322">
                  <c:v>0.90494185999999999</c:v>
                </c:pt>
                <c:pt idx="1323">
                  <c:v>0.89019708200000003</c:v>
                </c:pt>
                <c:pt idx="1324">
                  <c:v>0.57759815199999998</c:v>
                </c:pt>
                <c:pt idx="1325">
                  <c:v>0.83285917499999995</c:v>
                </c:pt>
                <c:pt idx="1326">
                  <c:v>0.61138991899999995</c:v>
                </c:pt>
                <c:pt idx="1327">
                  <c:v>0.61019135700000005</c:v>
                </c:pt>
                <c:pt idx="1328">
                  <c:v>0.71524907500000001</c:v>
                </c:pt>
                <c:pt idx="1329">
                  <c:v>0.75347912500000003</c:v>
                </c:pt>
                <c:pt idx="1330">
                  <c:v>0.70581696900000002</c:v>
                </c:pt>
                <c:pt idx="1331">
                  <c:v>0.74536038000000004</c:v>
                </c:pt>
                <c:pt idx="1332">
                  <c:v>0.89091749499999995</c:v>
                </c:pt>
                <c:pt idx="1333">
                  <c:v>0.95402298900000004</c:v>
                </c:pt>
                <c:pt idx="1334">
                  <c:v>0.75424261500000001</c:v>
                </c:pt>
                <c:pt idx="1335">
                  <c:v>0.925141243</c:v>
                </c:pt>
                <c:pt idx="1336">
                  <c:v>0.98443842999999998</c:v>
                </c:pt>
                <c:pt idx="1337">
                  <c:v>0.87208542200000005</c:v>
                </c:pt>
                <c:pt idx="1338">
                  <c:v>0.95084665999999995</c:v>
                </c:pt>
                <c:pt idx="1339">
                  <c:v>0.98789712600000001</c:v>
                </c:pt>
                <c:pt idx="1340">
                  <c:v>0.893828226</c:v>
                </c:pt>
                <c:pt idx="1341">
                  <c:v>0.99556327200000005</c:v>
                </c:pt>
                <c:pt idx="1342">
                  <c:v>0.70838984699999996</c:v>
                </c:pt>
                <c:pt idx="1343">
                  <c:v>0.76726653700000003</c:v>
                </c:pt>
                <c:pt idx="1344">
                  <c:v>0.83966129499999997</c:v>
                </c:pt>
                <c:pt idx="1345">
                  <c:v>0.68486696199999997</c:v>
                </c:pt>
                <c:pt idx="1346">
                  <c:v>0.53283249899999996</c:v>
                </c:pt>
                <c:pt idx="1347">
                  <c:v>0.42637946300000001</c:v>
                </c:pt>
                <c:pt idx="1348">
                  <c:v>0.85328887499999995</c:v>
                </c:pt>
                <c:pt idx="1349">
                  <c:v>0.56881009599999999</c:v>
                </c:pt>
                <c:pt idx="1350">
                  <c:v>0.706769329</c:v>
                </c:pt>
                <c:pt idx="1351">
                  <c:v>0.63657639600000004</c:v>
                </c:pt>
                <c:pt idx="1352">
                  <c:v>0.63612565399999998</c:v>
                </c:pt>
                <c:pt idx="1353">
                  <c:v>0.77461486899999998</c:v>
                </c:pt>
                <c:pt idx="1354">
                  <c:v>0.62572046100000001</c:v>
                </c:pt>
                <c:pt idx="1355">
                  <c:v>0.61757322199999998</c:v>
                </c:pt>
                <c:pt idx="1356">
                  <c:v>0.68429177900000004</c:v>
                </c:pt>
                <c:pt idx="1357">
                  <c:v>0.42505974699999999</c:v>
                </c:pt>
                <c:pt idx="1358">
                  <c:v>0.54214123000000003</c:v>
                </c:pt>
                <c:pt idx="1359">
                  <c:v>0.71091234299999995</c:v>
                </c:pt>
                <c:pt idx="1360">
                  <c:v>0.528592163</c:v>
                </c:pt>
                <c:pt idx="1361">
                  <c:v>0.56176554899999998</c:v>
                </c:pt>
                <c:pt idx="1362">
                  <c:v>0.34825729700000002</c:v>
                </c:pt>
                <c:pt idx="1363">
                  <c:v>0.55704697999999997</c:v>
                </c:pt>
                <c:pt idx="1364">
                  <c:v>0.347152978</c:v>
                </c:pt>
                <c:pt idx="1365">
                  <c:v>0.33992653299999998</c:v>
                </c:pt>
                <c:pt idx="1366">
                  <c:v>0.47950377599999999</c:v>
                </c:pt>
                <c:pt idx="1367">
                  <c:v>0.48992700700000003</c:v>
                </c:pt>
                <c:pt idx="1368">
                  <c:v>0.421782763</c:v>
                </c:pt>
                <c:pt idx="1369">
                  <c:v>0.39296266499999999</c:v>
                </c:pt>
                <c:pt idx="1370">
                  <c:v>0.32026143800000001</c:v>
                </c:pt>
                <c:pt idx="1371">
                  <c:v>0.52323395100000003</c:v>
                </c:pt>
                <c:pt idx="1372">
                  <c:v>0.56468965500000001</c:v>
                </c:pt>
                <c:pt idx="1373">
                  <c:v>0.49955895299999997</c:v>
                </c:pt>
                <c:pt idx="1374">
                  <c:v>0.79240282699999998</c:v>
                </c:pt>
                <c:pt idx="1375">
                  <c:v>0.60078828799999995</c:v>
                </c:pt>
                <c:pt idx="1376">
                  <c:v>0.40868752899999999</c:v>
                </c:pt>
                <c:pt idx="1377">
                  <c:v>0.32745141799999999</c:v>
                </c:pt>
                <c:pt idx="1378">
                  <c:v>0.51063829800000005</c:v>
                </c:pt>
                <c:pt idx="1379">
                  <c:v>0.52259185699999999</c:v>
                </c:pt>
                <c:pt idx="1380">
                  <c:v>0.869078605</c:v>
                </c:pt>
                <c:pt idx="1381">
                  <c:v>0.72724846499999996</c:v>
                </c:pt>
                <c:pt idx="1382">
                  <c:v>0.36229872299999999</c:v>
                </c:pt>
                <c:pt idx="1383">
                  <c:v>0.69847928699999995</c:v>
                </c:pt>
                <c:pt idx="1384">
                  <c:v>0.50388635800000003</c:v>
                </c:pt>
                <c:pt idx="1385">
                  <c:v>0.817934783</c:v>
                </c:pt>
                <c:pt idx="1386">
                  <c:v>0.46354883099999999</c:v>
                </c:pt>
                <c:pt idx="1387">
                  <c:v>0.95895623799999996</c:v>
                </c:pt>
                <c:pt idx="1388">
                  <c:v>3.2011133999999997E-2</c:v>
                </c:pt>
                <c:pt idx="1389">
                  <c:v>0.97675753200000004</c:v>
                </c:pt>
                <c:pt idx="1390">
                  <c:v>5.4047942000000002E-2</c:v>
                </c:pt>
                <c:pt idx="1391">
                  <c:v>0.54609544499999996</c:v>
                </c:pt>
                <c:pt idx="1392">
                  <c:v>0.55559105399999997</c:v>
                </c:pt>
                <c:pt idx="1393">
                  <c:v>0.41674844599999999</c:v>
                </c:pt>
                <c:pt idx="1394">
                  <c:v>0.97823721399999997</c:v>
                </c:pt>
                <c:pt idx="1395">
                  <c:v>7.1736E-4</c:v>
                </c:pt>
                <c:pt idx="1396">
                  <c:v>0.97009179700000003</c:v>
                </c:pt>
                <c:pt idx="1397">
                  <c:v>1.7641130000000001E-3</c:v>
                </c:pt>
                <c:pt idx="1398">
                  <c:v>0.94467213100000003</c:v>
                </c:pt>
                <c:pt idx="1399">
                  <c:v>0.183951965</c:v>
                </c:pt>
                <c:pt idx="1400">
                  <c:v>0.193975904</c:v>
                </c:pt>
                <c:pt idx="1401">
                  <c:v>1.2628488E-2</c:v>
                </c:pt>
                <c:pt idx="1402">
                  <c:v>0.98995433799999999</c:v>
                </c:pt>
                <c:pt idx="1403">
                  <c:v>3.1943692000000003E-2</c:v>
                </c:pt>
                <c:pt idx="1404">
                  <c:v>0.94502042100000005</c:v>
                </c:pt>
                <c:pt idx="1405">
                  <c:v>1.8094430000000002E-2</c:v>
                </c:pt>
                <c:pt idx="1406">
                  <c:v>0.902969613</c:v>
                </c:pt>
                <c:pt idx="1407">
                  <c:v>0</c:v>
                </c:pt>
                <c:pt idx="1408">
                  <c:v>0.86645468999999997</c:v>
                </c:pt>
                <c:pt idx="1409">
                  <c:v>0.11076279999999999</c:v>
                </c:pt>
                <c:pt idx="1410">
                  <c:v>0.98811881199999996</c:v>
                </c:pt>
                <c:pt idx="1411">
                  <c:v>0.14752151999999999</c:v>
                </c:pt>
                <c:pt idx="1412">
                  <c:v>0.99445983400000004</c:v>
                </c:pt>
                <c:pt idx="1413">
                  <c:v>4.0091930999999997E-2</c:v>
                </c:pt>
                <c:pt idx="1414">
                  <c:v>0.86426332299999997</c:v>
                </c:pt>
                <c:pt idx="1415">
                  <c:v>8.0194410000000004E-3</c:v>
                </c:pt>
                <c:pt idx="1416">
                  <c:v>0.91038359800000002</c:v>
                </c:pt>
                <c:pt idx="1417">
                  <c:v>7.5066377000000004E-2</c:v>
                </c:pt>
                <c:pt idx="1418">
                  <c:v>0.88016818500000005</c:v>
                </c:pt>
                <c:pt idx="1419">
                  <c:v>0.77422680399999999</c:v>
                </c:pt>
                <c:pt idx="1420">
                  <c:v>0.166064982</c:v>
                </c:pt>
                <c:pt idx="1421">
                  <c:v>0.97310513399999998</c:v>
                </c:pt>
                <c:pt idx="1422">
                  <c:v>1.25E-3</c:v>
                </c:pt>
                <c:pt idx="1423">
                  <c:v>0.80432612299999995</c:v>
                </c:pt>
                <c:pt idx="1424">
                  <c:v>6.0407240000000001E-2</c:v>
                </c:pt>
                <c:pt idx="1425">
                  <c:v>0.77162293500000001</c:v>
                </c:pt>
                <c:pt idx="1426">
                  <c:v>1.7901900000000001E-3</c:v>
                </c:pt>
                <c:pt idx="1427">
                  <c:v>0.80479210700000003</c:v>
                </c:pt>
                <c:pt idx="1428">
                  <c:v>0.51964636500000005</c:v>
                </c:pt>
                <c:pt idx="1429">
                  <c:v>0.61681598900000001</c:v>
                </c:pt>
                <c:pt idx="1430">
                  <c:v>0.39995040900000001</c:v>
                </c:pt>
                <c:pt idx="1431">
                  <c:v>0.161343917</c:v>
                </c:pt>
                <c:pt idx="1432">
                  <c:v>0.94753193000000002</c:v>
                </c:pt>
                <c:pt idx="1433">
                  <c:v>0.805913043</c:v>
                </c:pt>
                <c:pt idx="1434">
                  <c:v>0.118682022</c:v>
                </c:pt>
                <c:pt idx="1435">
                  <c:v>0.69555950300000002</c:v>
                </c:pt>
                <c:pt idx="1436">
                  <c:v>0.114741406</c:v>
                </c:pt>
                <c:pt idx="1437">
                  <c:v>0.72056411899999995</c:v>
                </c:pt>
                <c:pt idx="1438">
                  <c:v>0.63952464799999997</c:v>
                </c:pt>
                <c:pt idx="1439">
                  <c:v>0.90288978499999994</c:v>
                </c:pt>
                <c:pt idx="1440">
                  <c:v>0.68268482500000005</c:v>
                </c:pt>
                <c:pt idx="1441">
                  <c:v>0.49228791799999999</c:v>
                </c:pt>
                <c:pt idx="1442">
                  <c:v>0.57876209999999995</c:v>
                </c:pt>
                <c:pt idx="1443">
                  <c:v>0.64409264099999997</c:v>
                </c:pt>
                <c:pt idx="1444">
                  <c:v>0.83623693399999999</c:v>
                </c:pt>
                <c:pt idx="1445">
                  <c:v>0.16081284500000001</c:v>
                </c:pt>
                <c:pt idx="1446">
                  <c:v>6.0238716999999997E-2</c:v>
                </c:pt>
                <c:pt idx="1447">
                  <c:v>0.69378071500000005</c:v>
                </c:pt>
                <c:pt idx="1448">
                  <c:v>0.69034608399999997</c:v>
                </c:pt>
                <c:pt idx="1449">
                  <c:v>0.70706059099999996</c:v>
                </c:pt>
                <c:pt idx="1450">
                  <c:v>0.60587639299999996</c:v>
                </c:pt>
                <c:pt idx="1451">
                  <c:v>0.82518543499999997</c:v>
                </c:pt>
                <c:pt idx="1452">
                  <c:v>2.1574478000000001E-2</c:v>
                </c:pt>
                <c:pt idx="1453">
                  <c:v>0.85520200199999996</c:v>
                </c:pt>
                <c:pt idx="1454">
                  <c:v>0</c:v>
                </c:pt>
                <c:pt idx="1455">
                  <c:v>8.4582908999999998E-2</c:v>
                </c:pt>
                <c:pt idx="1456">
                  <c:v>0.66845229500000003</c:v>
                </c:pt>
                <c:pt idx="1457">
                  <c:v>0.50699519699999995</c:v>
                </c:pt>
                <c:pt idx="1458">
                  <c:v>0.84577191600000001</c:v>
                </c:pt>
                <c:pt idx="1459">
                  <c:v>0.22158971099999999</c:v>
                </c:pt>
                <c:pt idx="1460">
                  <c:v>0.74872586900000004</c:v>
                </c:pt>
                <c:pt idx="1461">
                  <c:v>3.34001E-4</c:v>
                </c:pt>
                <c:pt idx="1462">
                  <c:v>0.86312530600000004</c:v>
                </c:pt>
                <c:pt idx="1463">
                  <c:v>0</c:v>
                </c:pt>
                <c:pt idx="1464">
                  <c:v>0.20954162800000001</c:v>
                </c:pt>
                <c:pt idx="1465">
                  <c:v>0.79961309000000003</c:v>
                </c:pt>
                <c:pt idx="1466">
                  <c:v>0.419056812</c:v>
                </c:pt>
                <c:pt idx="1467">
                  <c:v>0.95827073900000004</c:v>
                </c:pt>
                <c:pt idx="1468">
                  <c:v>8.9943342999999995E-2</c:v>
                </c:pt>
                <c:pt idx="1469">
                  <c:v>0.58212560400000002</c:v>
                </c:pt>
                <c:pt idx="1470">
                  <c:v>2.2830441E-2</c:v>
                </c:pt>
                <c:pt idx="1471">
                  <c:v>4.4280439999999999E-3</c:v>
                </c:pt>
                <c:pt idx="1472">
                  <c:v>0.34985892800000001</c:v>
                </c:pt>
                <c:pt idx="1473">
                  <c:v>0.129695066</c:v>
                </c:pt>
                <c:pt idx="1474">
                  <c:v>0.61344656799999997</c:v>
                </c:pt>
                <c:pt idx="1475">
                  <c:v>0.279923274</c:v>
                </c:pt>
                <c:pt idx="1476">
                  <c:v>2.9794431E-2</c:v>
                </c:pt>
                <c:pt idx="1477">
                  <c:v>0.808621217</c:v>
                </c:pt>
                <c:pt idx="1478">
                  <c:v>2.1203289999999998E-3</c:v>
                </c:pt>
                <c:pt idx="1479">
                  <c:v>0</c:v>
                </c:pt>
                <c:pt idx="1480">
                  <c:v>0</c:v>
                </c:pt>
                <c:pt idx="1481">
                  <c:v>0.17938037000000001</c:v>
                </c:pt>
                <c:pt idx="1482">
                  <c:v>0.42346794700000001</c:v>
                </c:pt>
                <c:pt idx="1483">
                  <c:v>0.98133535699999996</c:v>
                </c:pt>
                <c:pt idx="1484">
                  <c:v>2.0510255000000002E-2</c:v>
                </c:pt>
                <c:pt idx="1485">
                  <c:v>0</c:v>
                </c:pt>
                <c:pt idx="1486">
                  <c:v>0</c:v>
                </c:pt>
                <c:pt idx="1487">
                  <c:v>5.0452781000000002E-2</c:v>
                </c:pt>
                <c:pt idx="1488">
                  <c:v>0.93619849399999999</c:v>
                </c:pt>
                <c:pt idx="1489">
                  <c:v>0.25456743700000001</c:v>
                </c:pt>
                <c:pt idx="1490">
                  <c:v>0.78478260899999996</c:v>
                </c:pt>
                <c:pt idx="1491">
                  <c:v>3.8600420000000002E-3</c:v>
                </c:pt>
                <c:pt idx="1492">
                  <c:v>4.0949050000000002E-3</c:v>
                </c:pt>
                <c:pt idx="1493">
                  <c:v>1.3493500000000001E-4</c:v>
                </c:pt>
                <c:pt idx="1494">
                  <c:v>0.226730034</c:v>
                </c:pt>
                <c:pt idx="1495">
                  <c:v>0.873468778</c:v>
                </c:pt>
                <c:pt idx="1496">
                  <c:v>0.25222629600000002</c:v>
                </c:pt>
                <c:pt idx="1497">
                  <c:v>3.5206840000000001E-3</c:v>
                </c:pt>
                <c:pt idx="1498">
                  <c:v>5.5764669999999999E-3</c:v>
                </c:pt>
                <c:pt idx="1499">
                  <c:v>1.9941199E-2</c:v>
                </c:pt>
                <c:pt idx="1500">
                  <c:v>0.76303456400000003</c:v>
                </c:pt>
                <c:pt idx="1501">
                  <c:v>0.93119127000000002</c:v>
                </c:pt>
                <c:pt idx="1502">
                  <c:v>2.3668639000000002E-2</c:v>
                </c:pt>
                <c:pt idx="1503">
                  <c:v>0</c:v>
                </c:pt>
                <c:pt idx="1504">
                  <c:v>0</c:v>
                </c:pt>
                <c:pt idx="1505">
                  <c:v>0.14397402000000001</c:v>
                </c:pt>
                <c:pt idx="1506">
                  <c:v>0.61742373800000006</c:v>
                </c:pt>
                <c:pt idx="1507">
                  <c:v>1.7270667999999999E-2</c:v>
                </c:pt>
                <c:pt idx="1508">
                  <c:v>9.5659499999999997E-4</c:v>
                </c:pt>
                <c:pt idx="1509">
                  <c:v>0</c:v>
                </c:pt>
                <c:pt idx="1510">
                  <c:v>0.15676466999999999</c:v>
                </c:pt>
                <c:pt idx="1511">
                  <c:v>1.4329082999999999E-2</c:v>
                </c:pt>
                <c:pt idx="1512">
                  <c:v>5.6474910000000001E-3</c:v>
                </c:pt>
                <c:pt idx="1513">
                  <c:v>0.484328447</c:v>
                </c:pt>
                <c:pt idx="1514">
                  <c:v>9.4137077E-2</c:v>
                </c:pt>
                <c:pt idx="1515">
                  <c:v>0.66848259399999999</c:v>
                </c:pt>
                <c:pt idx="1516">
                  <c:v>0.751533742</c:v>
                </c:pt>
                <c:pt idx="1517">
                  <c:v>0.77831654900000002</c:v>
                </c:pt>
                <c:pt idx="1518">
                  <c:v>0.83725085899999996</c:v>
                </c:pt>
                <c:pt idx="1519">
                  <c:v>0.83286972599999998</c:v>
                </c:pt>
                <c:pt idx="1520">
                  <c:v>0.98112449800000001</c:v>
                </c:pt>
                <c:pt idx="1521">
                  <c:v>0.85299208699999995</c:v>
                </c:pt>
                <c:pt idx="1522">
                  <c:v>0.70481851500000003</c:v>
                </c:pt>
                <c:pt idx="1523">
                  <c:v>0.95265812999999999</c:v>
                </c:pt>
                <c:pt idx="1524">
                  <c:v>0.81162204299999996</c:v>
                </c:pt>
                <c:pt idx="1525">
                  <c:v>0.89535166700000002</c:v>
                </c:pt>
                <c:pt idx="1526">
                  <c:v>0.48148606799999999</c:v>
                </c:pt>
                <c:pt idx="1527">
                  <c:v>0.67537791400000002</c:v>
                </c:pt>
                <c:pt idx="1528">
                  <c:v>8.3733393000000003E-2</c:v>
                </c:pt>
                <c:pt idx="1529">
                  <c:v>0.67080185000000003</c:v>
                </c:pt>
                <c:pt idx="1530">
                  <c:v>0.190648225</c:v>
                </c:pt>
                <c:pt idx="1531">
                  <c:v>0.20123443699999999</c:v>
                </c:pt>
                <c:pt idx="1532">
                  <c:v>0.71260547200000002</c:v>
                </c:pt>
                <c:pt idx="1533">
                  <c:v>0.46416978800000003</c:v>
                </c:pt>
                <c:pt idx="1534">
                  <c:v>0.71484071500000002</c:v>
                </c:pt>
                <c:pt idx="1535">
                  <c:v>0.42532510200000001</c:v>
                </c:pt>
                <c:pt idx="1536">
                  <c:v>0.89788684399999996</c:v>
                </c:pt>
                <c:pt idx="1537">
                  <c:v>0.58488446699999996</c:v>
                </c:pt>
                <c:pt idx="1538">
                  <c:v>0.33398328700000002</c:v>
                </c:pt>
                <c:pt idx="1539">
                  <c:v>0.28928336599999999</c:v>
                </c:pt>
                <c:pt idx="1540">
                  <c:v>0.31627209099999998</c:v>
                </c:pt>
                <c:pt idx="1541">
                  <c:v>0.380110695</c:v>
                </c:pt>
                <c:pt idx="1542">
                  <c:v>0.50628072099999999</c:v>
                </c:pt>
                <c:pt idx="1543">
                  <c:v>0.82347467799999996</c:v>
                </c:pt>
                <c:pt idx="1544">
                  <c:v>0.76374926099999996</c:v>
                </c:pt>
                <c:pt idx="1545">
                  <c:v>0.71394761799999995</c:v>
                </c:pt>
                <c:pt idx="1546">
                  <c:v>0.87548638099999998</c:v>
                </c:pt>
                <c:pt idx="1547">
                  <c:v>0.68600616800000003</c:v>
                </c:pt>
                <c:pt idx="1548">
                  <c:v>0.88138948900000003</c:v>
                </c:pt>
                <c:pt idx="1549">
                  <c:v>0.77340407300000003</c:v>
                </c:pt>
                <c:pt idx="1550">
                  <c:v>0.50096556199999998</c:v>
                </c:pt>
                <c:pt idx="1551">
                  <c:v>0.86235426900000001</c:v>
                </c:pt>
                <c:pt idx="1552">
                  <c:v>0.91900175100000003</c:v>
                </c:pt>
                <c:pt idx="1553">
                  <c:v>0.74165202100000005</c:v>
                </c:pt>
                <c:pt idx="1554">
                  <c:v>0.93884957400000002</c:v>
                </c:pt>
                <c:pt idx="1555">
                  <c:v>0.85340116799999999</c:v>
                </c:pt>
                <c:pt idx="1556">
                  <c:v>0.92098825799999995</c:v>
                </c:pt>
                <c:pt idx="1557">
                  <c:v>0.441757069</c:v>
                </c:pt>
                <c:pt idx="1558">
                  <c:v>0.77539287099999998</c:v>
                </c:pt>
                <c:pt idx="1559">
                  <c:v>0.37777316999999999</c:v>
                </c:pt>
                <c:pt idx="1560">
                  <c:v>0.72510130100000003</c:v>
                </c:pt>
                <c:pt idx="1561">
                  <c:v>0.36790495899999998</c:v>
                </c:pt>
                <c:pt idx="1562">
                  <c:v>0.97512331100000005</c:v>
                </c:pt>
                <c:pt idx="1563">
                  <c:v>0.57376769599999999</c:v>
                </c:pt>
                <c:pt idx="1564">
                  <c:v>0.59738866000000002</c:v>
                </c:pt>
                <c:pt idx="1565">
                  <c:v>0.92531914900000001</c:v>
                </c:pt>
                <c:pt idx="1566">
                  <c:v>0.85749486699999999</c:v>
                </c:pt>
                <c:pt idx="1567">
                  <c:v>0.51915455700000002</c:v>
                </c:pt>
                <c:pt idx="1568">
                  <c:v>0.72253993299999997</c:v>
                </c:pt>
                <c:pt idx="1569">
                  <c:v>0.88631036100000005</c:v>
                </c:pt>
                <c:pt idx="1570">
                  <c:v>0.943843498</c:v>
                </c:pt>
                <c:pt idx="1571">
                  <c:v>0.96884607499999997</c:v>
                </c:pt>
                <c:pt idx="1572">
                  <c:v>0.71253071300000004</c:v>
                </c:pt>
                <c:pt idx="1573">
                  <c:v>0.94957983199999996</c:v>
                </c:pt>
                <c:pt idx="1574">
                  <c:v>0.96110390800000001</c:v>
                </c:pt>
                <c:pt idx="1575">
                  <c:v>0.86355234400000003</c:v>
                </c:pt>
                <c:pt idx="1576">
                  <c:v>0.88439897700000003</c:v>
                </c:pt>
                <c:pt idx="1577">
                  <c:v>0.982874162</c:v>
                </c:pt>
                <c:pt idx="1578">
                  <c:v>0.83348017600000002</c:v>
                </c:pt>
                <c:pt idx="1579">
                  <c:v>0.98527563299999998</c:v>
                </c:pt>
                <c:pt idx="1580">
                  <c:v>0.986226453</c:v>
                </c:pt>
                <c:pt idx="1581">
                  <c:v>0.96530249099999998</c:v>
                </c:pt>
                <c:pt idx="1582">
                  <c:v>0.98595682200000001</c:v>
                </c:pt>
                <c:pt idx="1583">
                  <c:v>0.96576576599999997</c:v>
                </c:pt>
                <c:pt idx="1584">
                  <c:v>0.95342034200000003</c:v>
                </c:pt>
                <c:pt idx="1585">
                  <c:v>0.98715072400000003</c:v>
                </c:pt>
                <c:pt idx="1586">
                  <c:v>0.99139139099999996</c:v>
                </c:pt>
                <c:pt idx="1587">
                  <c:v>0.98500468600000002</c:v>
                </c:pt>
                <c:pt idx="1588">
                  <c:v>0.93919255700000004</c:v>
                </c:pt>
                <c:pt idx="1589">
                  <c:v>0.981233244</c:v>
                </c:pt>
                <c:pt idx="1590">
                  <c:v>0.96043922999999998</c:v>
                </c:pt>
                <c:pt idx="1591">
                  <c:v>0.99582985800000001</c:v>
                </c:pt>
                <c:pt idx="1592">
                  <c:v>0.99614869399999995</c:v>
                </c:pt>
                <c:pt idx="1593">
                  <c:v>0.99752080799999998</c:v>
                </c:pt>
                <c:pt idx="1594">
                  <c:v>0.998556106</c:v>
                </c:pt>
                <c:pt idx="1595">
                  <c:v>0.97867803799999997</c:v>
                </c:pt>
                <c:pt idx="1596">
                  <c:v>0.91217137299999995</c:v>
                </c:pt>
                <c:pt idx="1597">
                  <c:v>0.81433506</c:v>
                </c:pt>
                <c:pt idx="1598">
                  <c:v>0.99362664499999998</c:v>
                </c:pt>
                <c:pt idx="1599">
                  <c:v>0.99299691000000001</c:v>
                </c:pt>
                <c:pt idx="1600">
                  <c:v>0.96819434000000004</c:v>
                </c:pt>
                <c:pt idx="1601">
                  <c:v>0.91461901199999995</c:v>
                </c:pt>
                <c:pt idx="1602">
                  <c:v>0.98565941099999999</c:v>
                </c:pt>
                <c:pt idx="1603">
                  <c:v>0.80914261600000004</c:v>
                </c:pt>
                <c:pt idx="1604">
                  <c:v>0.98448740999999995</c:v>
                </c:pt>
                <c:pt idx="1605">
                  <c:v>0.68780487800000001</c:v>
                </c:pt>
                <c:pt idx="1606">
                  <c:v>0.99618491899999995</c:v>
                </c:pt>
                <c:pt idx="1607">
                  <c:v>0.959369315</c:v>
                </c:pt>
                <c:pt idx="1608">
                  <c:v>0.85102260500000004</c:v>
                </c:pt>
                <c:pt idx="1609">
                  <c:v>0.83058970600000004</c:v>
                </c:pt>
                <c:pt idx="1610">
                  <c:v>0.98218714799999995</c:v>
                </c:pt>
                <c:pt idx="1611">
                  <c:v>0.51774131999999995</c:v>
                </c:pt>
                <c:pt idx="1612">
                  <c:v>0.99701848500000001</c:v>
                </c:pt>
                <c:pt idx="1613">
                  <c:v>0.97430830000000002</c:v>
                </c:pt>
                <c:pt idx="1614">
                  <c:v>0.97905759199999998</c:v>
                </c:pt>
                <c:pt idx="1615">
                  <c:v>0.99771499799999996</c:v>
                </c:pt>
                <c:pt idx="1616">
                  <c:v>0.76822469999999998</c:v>
                </c:pt>
                <c:pt idx="1617">
                  <c:v>0.944361224</c:v>
                </c:pt>
                <c:pt idx="1618">
                  <c:v>0.81398747400000004</c:v>
                </c:pt>
                <c:pt idx="1619">
                  <c:v>0.94248483500000002</c:v>
                </c:pt>
                <c:pt idx="1620">
                  <c:v>0.95605187300000005</c:v>
                </c:pt>
                <c:pt idx="1621">
                  <c:v>0.98629015799999997</c:v>
                </c:pt>
                <c:pt idx="1622">
                  <c:v>0.95373134299999995</c:v>
                </c:pt>
                <c:pt idx="1623">
                  <c:v>0.99718918899999998</c:v>
                </c:pt>
                <c:pt idx="1624">
                  <c:v>0.98405211100000001</c:v>
                </c:pt>
                <c:pt idx="1625">
                  <c:v>0.79875419299999995</c:v>
                </c:pt>
                <c:pt idx="1626">
                  <c:v>0.98870681999999999</c:v>
                </c:pt>
                <c:pt idx="1627">
                  <c:v>0.95252602200000003</c:v>
                </c:pt>
                <c:pt idx="1628">
                  <c:v>0.95092300799999996</c:v>
                </c:pt>
                <c:pt idx="1629">
                  <c:v>0.86069915299999999</c:v>
                </c:pt>
                <c:pt idx="1630">
                  <c:v>0.98283601799999998</c:v>
                </c:pt>
                <c:pt idx="1631">
                  <c:v>0.80888382700000006</c:v>
                </c:pt>
                <c:pt idx="1632">
                  <c:v>0.982262211</c:v>
                </c:pt>
                <c:pt idx="1633">
                  <c:v>0.955486999</c:v>
                </c:pt>
                <c:pt idx="1634">
                  <c:v>0.795523906</c:v>
                </c:pt>
                <c:pt idx="1635">
                  <c:v>0.93066948900000002</c:v>
                </c:pt>
                <c:pt idx="1636">
                  <c:v>0.96421975999999998</c:v>
                </c:pt>
                <c:pt idx="1637">
                  <c:v>0.86419408799999997</c:v>
                </c:pt>
                <c:pt idx="1638">
                  <c:v>0.98085991699999997</c:v>
                </c:pt>
                <c:pt idx="1639">
                  <c:v>0.942824471</c:v>
                </c:pt>
                <c:pt idx="1640">
                  <c:v>0.71021775499999995</c:v>
                </c:pt>
                <c:pt idx="1641">
                  <c:v>0.76320710599999997</c:v>
                </c:pt>
                <c:pt idx="1642">
                  <c:v>0.92330785999999998</c:v>
                </c:pt>
                <c:pt idx="1643">
                  <c:v>0.63425047400000001</c:v>
                </c:pt>
                <c:pt idx="1644">
                  <c:v>0.80133277800000002</c:v>
                </c:pt>
                <c:pt idx="1645">
                  <c:v>0.87190190499999998</c:v>
                </c:pt>
                <c:pt idx="1646">
                  <c:v>0.81504443100000001</c:v>
                </c:pt>
                <c:pt idx="1647">
                  <c:v>0.89478908199999996</c:v>
                </c:pt>
                <c:pt idx="1648">
                  <c:v>0.56943788399999995</c:v>
                </c:pt>
                <c:pt idx="1649">
                  <c:v>0.57644670099999995</c:v>
                </c:pt>
                <c:pt idx="1650">
                  <c:v>0.83621337299999998</c:v>
                </c:pt>
                <c:pt idx="1651">
                  <c:v>0.82173715300000005</c:v>
                </c:pt>
                <c:pt idx="1652">
                  <c:v>0.78186539700000002</c:v>
                </c:pt>
                <c:pt idx="1653">
                  <c:v>0.82017458799999998</c:v>
                </c:pt>
                <c:pt idx="1654">
                  <c:v>0.79301009099999997</c:v>
                </c:pt>
                <c:pt idx="1655">
                  <c:v>0.36965076200000002</c:v>
                </c:pt>
                <c:pt idx="1656">
                  <c:v>0.95682989699999998</c:v>
                </c:pt>
                <c:pt idx="1657">
                  <c:v>0.87426757799999999</c:v>
                </c:pt>
                <c:pt idx="1658">
                  <c:v>0.41351744200000001</c:v>
                </c:pt>
                <c:pt idx="1659">
                  <c:v>0.76527742300000001</c:v>
                </c:pt>
                <c:pt idx="1660">
                  <c:v>0.52435209999999999</c:v>
                </c:pt>
                <c:pt idx="1661">
                  <c:v>0.84815569099999999</c:v>
                </c:pt>
                <c:pt idx="1662">
                  <c:v>0.79326230900000005</c:v>
                </c:pt>
                <c:pt idx="1663">
                  <c:v>0.887242592</c:v>
                </c:pt>
                <c:pt idx="1664">
                  <c:v>0.74579326899999998</c:v>
                </c:pt>
                <c:pt idx="1665">
                  <c:v>0.94564939999999997</c:v>
                </c:pt>
                <c:pt idx="1666">
                  <c:v>0.62270270299999997</c:v>
                </c:pt>
                <c:pt idx="1667">
                  <c:v>0.73680297400000005</c:v>
                </c:pt>
                <c:pt idx="1668">
                  <c:v>0.78831480300000001</c:v>
                </c:pt>
                <c:pt idx="1669">
                  <c:v>0.70870083399999995</c:v>
                </c:pt>
                <c:pt idx="1670">
                  <c:v>0.86836233799999996</c:v>
                </c:pt>
                <c:pt idx="1671">
                  <c:v>0.67269984900000002</c:v>
                </c:pt>
                <c:pt idx="1672">
                  <c:v>0.97470167100000005</c:v>
                </c:pt>
                <c:pt idx="1673">
                  <c:v>0.74669379499999999</c:v>
                </c:pt>
                <c:pt idx="1674">
                  <c:v>0.76648458799999997</c:v>
                </c:pt>
                <c:pt idx="1675">
                  <c:v>0.70738514399999997</c:v>
                </c:pt>
                <c:pt idx="1676">
                  <c:v>0.64542696099999997</c:v>
                </c:pt>
                <c:pt idx="1677">
                  <c:v>0.93627450999999995</c:v>
                </c:pt>
                <c:pt idx="1678">
                  <c:v>0.77075278599999997</c:v>
                </c:pt>
                <c:pt idx="1679">
                  <c:v>0.97596656199999998</c:v>
                </c:pt>
                <c:pt idx="1680">
                  <c:v>0.86945873100000004</c:v>
                </c:pt>
                <c:pt idx="1681">
                  <c:v>0.84181897299999997</c:v>
                </c:pt>
                <c:pt idx="1682">
                  <c:v>0.53773087100000005</c:v>
                </c:pt>
                <c:pt idx="1683">
                  <c:v>0.76545733299999996</c:v>
                </c:pt>
                <c:pt idx="1684">
                  <c:v>0.67062635000000004</c:v>
                </c:pt>
                <c:pt idx="1685">
                  <c:v>0.93397745600000004</c:v>
                </c:pt>
                <c:pt idx="1686">
                  <c:v>0.69275515600000004</c:v>
                </c:pt>
                <c:pt idx="1687">
                  <c:v>0.76600441500000005</c:v>
                </c:pt>
                <c:pt idx="1688">
                  <c:v>0.58868038700000003</c:v>
                </c:pt>
                <c:pt idx="1689">
                  <c:v>0.62715569599999998</c:v>
                </c:pt>
                <c:pt idx="1690">
                  <c:v>0.91753681399999998</c:v>
                </c:pt>
                <c:pt idx="1691">
                  <c:v>0.83108782400000003</c:v>
                </c:pt>
                <c:pt idx="1692">
                  <c:v>0.76774544499999997</c:v>
                </c:pt>
                <c:pt idx="1693">
                  <c:v>0.87008281600000004</c:v>
                </c:pt>
                <c:pt idx="1694">
                  <c:v>0.80291047100000001</c:v>
                </c:pt>
                <c:pt idx="1695">
                  <c:v>0.72247873600000001</c:v>
                </c:pt>
                <c:pt idx="1696">
                  <c:v>0.78536466000000005</c:v>
                </c:pt>
                <c:pt idx="1697">
                  <c:v>0.74781135300000001</c:v>
                </c:pt>
                <c:pt idx="1698">
                  <c:v>0.55121163200000001</c:v>
                </c:pt>
                <c:pt idx="1699">
                  <c:v>0.848250905</c:v>
                </c:pt>
                <c:pt idx="1700">
                  <c:v>0.68267167399999995</c:v>
                </c:pt>
                <c:pt idx="1701">
                  <c:v>0.60888629100000002</c:v>
                </c:pt>
                <c:pt idx="1702">
                  <c:v>0.83091787399999995</c:v>
                </c:pt>
                <c:pt idx="1703">
                  <c:v>0.90512731099999999</c:v>
                </c:pt>
                <c:pt idx="1704">
                  <c:v>0.66048810599999996</c:v>
                </c:pt>
                <c:pt idx="1705">
                  <c:v>0.66445278699999999</c:v>
                </c:pt>
                <c:pt idx="1706">
                  <c:v>0.84836204000000004</c:v>
                </c:pt>
                <c:pt idx="1707">
                  <c:v>0.65404183199999999</c:v>
                </c:pt>
                <c:pt idx="1708">
                  <c:v>0.91262639400000001</c:v>
                </c:pt>
                <c:pt idx="1709">
                  <c:v>0.86091598800000002</c:v>
                </c:pt>
                <c:pt idx="1710">
                  <c:v>0.75426439199999995</c:v>
                </c:pt>
                <c:pt idx="1711">
                  <c:v>0.734520124</c:v>
                </c:pt>
                <c:pt idx="1712">
                  <c:v>0.86225758299999999</c:v>
                </c:pt>
                <c:pt idx="1713">
                  <c:v>0.85461638500000003</c:v>
                </c:pt>
                <c:pt idx="1714">
                  <c:v>0.94731323700000003</c:v>
                </c:pt>
                <c:pt idx="1715">
                  <c:v>0.72867864500000001</c:v>
                </c:pt>
                <c:pt idx="1716">
                  <c:v>0.85283112999999999</c:v>
                </c:pt>
                <c:pt idx="1717">
                  <c:v>0.91055298500000004</c:v>
                </c:pt>
                <c:pt idx="1718">
                  <c:v>0.53667953700000004</c:v>
                </c:pt>
                <c:pt idx="1719">
                  <c:v>0.94610202099999996</c:v>
                </c:pt>
                <c:pt idx="1720">
                  <c:v>0.63621599699999998</c:v>
                </c:pt>
                <c:pt idx="1721">
                  <c:v>0.88369704699999996</c:v>
                </c:pt>
                <c:pt idx="1722">
                  <c:v>0.88658506100000001</c:v>
                </c:pt>
                <c:pt idx="1723">
                  <c:v>0.34698436300000002</c:v>
                </c:pt>
                <c:pt idx="1724">
                  <c:v>0.75529277100000003</c:v>
                </c:pt>
                <c:pt idx="1725">
                  <c:v>0.90727002999999995</c:v>
                </c:pt>
                <c:pt idx="1726">
                  <c:v>0.92701525100000004</c:v>
                </c:pt>
                <c:pt idx="1727">
                  <c:v>0.96039325799999997</c:v>
                </c:pt>
                <c:pt idx="1728">
                  <c:v>0.93874643899999999</c:v>
                </c:pt>
                <c:pt idx="1729">
                  <c:v>0.93376264899999994</c:v>
                </c:pt>
                <c:pt idx="1730">
                  <c:v>0.96405919699999998</c:v>
                </c:pt>
                <c:pt idx="1731">
                  <c:v>0.87337526200000004</c:v>
                </c:pt>
                <c:pt idx="1732">
                  <c:v>0.74763779500000005</c:v>
                </c:pt>
                <c:pt idx="1733">
                  <c:v>0.91632373099999997</c:v>
                </c:pt>
                <c:pt idx="1734">
                  <c:v>0.97341144700000004</c:v>
                </c:pt>
                <c:pt idx="1735">
                  <c:v>0.96243203200000005</c:v>
                </c:pt>
                <c:pt idx="1736">
                  <c:v>0.89623552100000003</c:v>
                </c:pt>
                <c:pt idx="1737">
                  <c:v>0.91712242300000002</c:v>
                </c:pt>
                <c:pt idx="1738">
                  <c:v>5.0761419999999996E-3</c:v>
                </c:pt>
                <c:pt idx="1739">
                  <c:v>0.93174061399999997</c:v>
                </c:pt>
                <c:pt idx="1740">
                  <c:v>0.92149122800000005</c:v>
                </c:pt>
                <c:pt idx="1741">
                  <c:v>0.28348119999999999</c:v>
                </c:pt>
                <c:pt idx="1742">
                  <c:v>0.56956912000000004</c:v>
                </c:pt>
                <c:pt idx="1743">
                  <c:v>0.87687687700000005</c:v>
                </c:pt>
                <c:pt idx="1744">
                  <c:v>0.855777224</c:v>
                </c:pt>
                <c:pt idx="1745">
                  <c:v>0.108343711</c:v>
                </c:pt>
                <c:pt idx="1746">
                  <c:v>0.86426116799999997</c:v>
                </c:pt>
                <c:pt idx="1747">
                  <c:v>0.90443686000000001</c:v>
                </c:pt>
                <c:pt idx="1748">
                  <c:v>8.9206099999999998E-4</c:v>
                </c:pt>
                <c:pt idx="1749">
                  <c:v>0.87891440499999995</c:v>
                </c:pt>
                <c:pt idx="1750">
                  <c:v>0.62128006499999999</c:v>
                </c:pt>
                <c:pt idx="1751">
                  <c:v>7.7309600000000003E-4</c:v>
                </c:pt>
                <c:pt idx="1752">
                  <c:v>0.86206896600000005</c:v>
                </c:pt>
                <c:pt idx="1753">
                  <c:v>0.120190401</c:v>
                </c:pt>
                <c:pt idx="1754">
                  <c:v>0.86008046500000002</c:v>
                </c:pt>
                <c:pt idx="1755">
                  <c:v>0.25789962799999999</c:v>
                </c:pt>
                <c:pt idx="1756">
                  <c:v>0.67608604000000005</c:v>
                </c:pt>
                <c:pt idx="1757">
                  <c:v>0.84822631299999995</c:v>
                </c:pt>
                <c:pt idx="1758">
                  <c:v>0.13071227999999999</c:v>
                </c:pt>
                <c:pt idx="1759">
                  <c:v>9.1147196999999999E-2</c:v>
                </c:pt>
                <c:pt idx="1760">
                  <c:v>0.31525108499999999</c:v>
                </c:pt>
                <c:pt idx="1761">
                  <c:v>2.1879382999999999E-2</c:v>
                </c:pt>
                <c:pt idx="1762">
                  <c:v>0.80086705199999997</c:v>
                </c:pt>
                <c:pt idx="1763">
                  <c:v>0.406732765</c:v>
                </c:pt>
                <c:pt idx="1764">
                  <c:v>0.27385975499999998</c:v>
                </c:pt>
                <c:pt idx="1765">
                  <c:v>0.74669703899999995</c:v>
                </c:pt>
                <c:pt idx="1766">
                  <c:v>0.50868119700000003</c:v>
                </c:pt>
                <c:pt idx="1767">
                  <c:v>0.83815586399999997</c:v>
                </c:pt>
                <c:pt idx="1768">
                  <c:v>0.88514357099999996</c:v>
                </c:pt>
                <c:pt idx="1769">
                  <c:v>0.49412183799999998</c:v>
                </c:pt>
                <c:pt idx="1770">
                  <c:v>0.85895087400000003</c:v>
                </c:pt>
                <c:pt idx="1771">
                  <c:v>0.96182738000000001</c:v>
                </c:pt>
                <c:pt idx="1772">
                  <c:v>0.70700152199999999</c:v>
                </c:pt>
                <c:pt idx="1773">
                  <c:v>0.77373277699999998</c:v>
                </c:pt>
                <c:pt idx="1774">
                  <c:v>0.80900080399999996</c:v>
                </c:pt>
                <c:pt idx="1775">
                  <c:v>0.96705227699999996</c:v>
                </c:pt>
                <c:pt idx="1776">
                  <c:v>0.41731843600000001</c:v>
                </c:pt>
                <c:pt idx="1777">
                  <c:v>0.87552977899999995</c:v>
                </c:pt>
                <c:pt idx="1778">
                  <c:v>0.94588394099999995</c:v>
                </c:pt>
                <c:pt idx="1779">
                  <c:v>0.75459169299999995</c:v>
                </c:pt>
                <c:pt idx="1780">
                  <c:v>0.84234976800000005</c:v>
                </c:pt>
                <c:pt idx="1781">
                  <c:v>0.65004972699999997</c:v>
                </c:pt>
                <c:pt idx="1782">
                  <c:v>0.93131933</c:v>
                </c:pt>
                <c:pt idx="1783">
                  <c:v>0.82126608599999995</c:v>
                </c:pt>
                <c:pt idx="1784">
                  <c:v>0.58743251299999999</c:v>
                </c:pt>
                <c:pt idx="1785">
                  <c:v>0.52424692699999997</c:v>
                </c:pt>
                <c:pt idx="1786">
                  <c:v>0.83186081300000003</c:v>
                </c:pt>
                <c:pt idx="1787">
                  <c:v>0.72535120500000005</c:v>
                </c:pt>
                <c:pt idx="1788">
                  <c:v>0.12580322699999999</c:v>
                </c:pt>
                <c:pt idx="1789">
                  <c:v>0.24616100499999999</c:v>
                </c:pt>
                <c:pt idx="1790">
                  <c:v>0.47718848000000003</c:v>
                </c:pt>
                <c:pt idx="1791">
                  <c:v>8.7947084999999994E-2</c:v>
                </c:pt>
                <c:pt idx="1792">
                  <c:v>0.41341381599999999</c:v>
                </c:pt>
                <c:pt idx="1793">
                  <c:v>2.4712797000000002E-2</c:v>
                </c:pt>
                <c:pt idx="1794">
                  <c:v>1.9245226000000001E-2</c:v>
                </c:pt>
                <c:pt idx="1795">
                  <c:v>7.6105909999999999E-3</c:v>
                </c:pt>
                <c:pt idx="1796">
                  <c:v>0.53273809500000002</c:v>
                </c:pt>
                <c:pt idx="1797">
                  <c:v>4.1651443000000003E-2</c:v>
                </c:pt>
                <c:pt idx="1798">
                  <c:v>3.4812039000000003E-2</c:v>
                </c:pt>
                <c:pt idx="1799">
                  <c:v>3.0519919E-2</c:v>
                </c:pt>
                <c:pt idx="1800">
                  <c:v>1.8632629000000001E-2</c:v>
                </c:pt>
                <c:pt idx="1801">
                  <c:v>0.10450542</c:v>
                </c:pt>
                <c:pt idx="1802">
                  <c:v>1.1049724E-2</c:v>
                </c:pt>
                <c:pt idx="1803">
                  <c:v>1.4209591000000001E-2</c:v>
                </c:pt>
                <c:pt idx="1804">
                  <c:v>1.4162733E-2</c:v>
                </c:pt>
                <c:pt idx="1805">
                  <c:v>6.5850976000000006E-2</c:v>
                </c:pt>
                <c:pt idx="1806">
                  <c:v>3.2593225000000003E-2</c:v>
                </c:pt>
                <c:pt idx="1807">
                  <c:v>6.4593301000000006E-2</c:v>
                </c:pt>
                <c:pt idx="1808">
                  <c:v>2.1761506E-2</c:v>
                </c:pt>
                <c:pt idx="1809">
                  <c:v>1.0472047999999999E-2</c:v>
                </c:pt>
                <c:pt idx="1810">
                  <c:v>3.2293376999999998E-2</c:v>
                </c:pt>
                <c:pt idx="1811">
                  <c:v>2.9911200999999998E-2</c:v>
                </c:pt>
                <c:pt idx="1812">
                  <c:v>0.121497959</c:v>
                </c:pt>
                <c:pt idx="1813">
                  <c:v>3.6894695999999998E-2</c:v>
                </c:pt>
                <c:pt idx="1814">
                  <c:v>9.0262970999999997E-2</c:v>
                </c:pt>
                <c:pt idx="1815">
                  <c:v>1.3005991999999999E-2</c:v>
                </c:pt>
                <c:pt idx="1816">
                  <c:v>0.130841121</c:v>
                </c:pt>
                <c:pt idx="1817">
                  <c:v>4.0250696000000002E-2</c:v>
                </c:pt>
                <c:pt idx="1818">
                  <c:v>7.4508609000000003E-2</c:v>
                </c:pt>
                <c:pt idx="1819">
                  <c:v>0.148711381</c:v>
                </c:pt>
                <c:pt idx="1820">
                  <c:v>6.8965517000000004E-2</c:v>
                </c:pt>
                <c:pt idx="1821">
                  <c:v>0.23178392</c:v>
                </c:pt>
                <c:pt idx="1822">
                  <c:v>4.5980139000000003E-2</c:v>
                </c:pt>
                <c:pt idx="1823">
                  <c:v>0.165304549</c:v>
                </c:pt>
                <c:pt idx="1824">
                  <c:v>6.9309529999999994E-2</c:v>
                </c:pt>
                <c:pt idx="1825">
                  <c:v>0.114775346</c:v>
                </c:pt>
                <c:pt idx="1826">
                  <c:v>0.154673644</c:v>
                </c:pt>
                <c:pt idx="1827">
                  <c:v>7.9016438999999994E-2</c:v>
                </c:pt>
                <c:pt idx="1828">
                  <c:v>2.6980357999999999E-2</c:v>
                </c:pt>
                <c:pt idx="1829">
                  <c:v>4.1773346000000003E-2</c:v>
                </c:pt>
                <c:pt idx="1830">
                  <c:v>6.3758388999999999E-2</c:v>
                </c:pt>
                <c:pt idx="1831">
                  <c:v>5.3826384999999997E-2</c:v>
                </c:pt>
                <c:pt idx="1832">
                  <c:v>3.7576862000000003E-2</c:v>
                </c:pt>
                <c:pt idx="1833">
                  <c:v>0.11139386900000001</c:v>
                </c:pt>
                <c:pt idx="1834">
                  <c:v>1.6432457000000001E-2</c:v>
                </c:pt>
                <c:pt idx="1835">
                  <c:v>0.14130719</c:v>
                </c:pt>
                <c:pt idx="1836">
                  <c:v>1.4732520000000001E-2</c:v>
                </c:pt>
                <c:pt idx="1837">
                  <c:v>5.4225520999999999E-2</c:v>
                </c:pt>
                <c:pt idx="1838">
                  <c:v>2.2277789999999999E-2</c:v>
                </c:pt>
                <c:pt idx="1839">
                  <c:v>6.5825599999999997E-4</c:v>
                </c:pt>
                <c:pt idx="1840">
                  <c:v>0</c:v>
                </c:pt>
                <c:pt idx="1841">
                  <c:v>0</c:v>
                </c:pt>
                <c:pt idx="1842">
                  <c:v>2.0871984999999999E-2</c:v>
                </c:pt>
                <c:pt idx="1843">
                  <c:v>8.2457924000000002E-2</c:v>
                </c:pt>
                <c:pt idx="1844">
                  <c:v>0.37191127499999999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0.26645962699999998</c:v>
                </c:pt>
                <c:pt idx="1849">
                  <c:v>0.82582483799999995</c:v>
                </c:pt>
                <c:pt idx="1850">
                  <c:v>0.12796349600000001</c:v>
                </c:pt>
                <c:pt idx="1851">
                  <c:v>0</c:v>
                </c:pt>
                <c:pt idx="1852">
                  <c:v>0</c:v>
                </c:pt>
                <c:pt idx="1853">
                  <c:v>3.5499602999999998E-2</c:v>
                </c:pt>
                <c:pt idx="1854">
                  <c:v>0.93509583600000001</c:v>
                </c:pt>
                <c:pt idx="1855">
                  <c:v>0.605913174</c:v>
                </c:pt>
                <c:pt idx="1856">
                  <c:v>8.7248322000000003E-2</c:v>
                </c:pt>
                <c:pt idx="1857">
                  <c:v>0</c:v>
                </c:pt>
                <c:pt idx="1858">
                  <c:v>0.87397330600000001</c:v>
                </c:pt>
                <c:pt idx="1859">
                  <c:v>0.95550782400000001</c:v>
                </c:pt>
                <c:pt idx="1860">
                  <c:v>0.83295838</c:v>
                </c:pt>
                <c:pt idx="1861">
                  <c:v>9.8462909000000001E-2</c:v>
                </c:pt>
                <c:pt idx="1862">
                  <c:v>0.89867775999999999</c:v>
                </c:pt>
                <c:pt idx="1863">
                  <c:v>0.95716854699999998</c:v>
                </c:pt>
                <c:pt idx="1864">
                  <c:v>0.81562320499999996</c:v>
                </c:pt>
                <c:pt idx="1865">
                  <c:v>0.63464930100000005</c:v>
                </c:pt>
                <c:pt idx="1866">
                  <c:v>0.97121043399999996</c:v>
                </c:pt>
                <c:pt idx="1867">
                  <c:v>0.95954307500000002</c:v>
                </c:pt>
                <c:pt idx="1868">
                  <c:v>0.854173179</c:v>
                </c:pt>
                <c:pt idx="1869">
                  <c:v>0.95491669400000001</c:v>
                </c:pt>
                <c:pt idx="1870">
                  <c:v>0.94782890500000005</c:v>
                </c:pt>
                <c:pt idx="1871">
                  <c:v>0.53588290800000005</c:v>
                </c:pt>
                <c:pt idx="1872">
                  <c:v>7.3877735E-2</c:v>
                </c:pt>
                <c:pt idx="1873">
                  <c:v>3.294071E-3</c:v>
                </c:pt>
                <c:pt idx="1874">
                  <c:v>0</c:v>
                </c:pt>
                <c:pt idx="1875">
                  <c:v>1.5945569999999999E-3</c:v>
                </c:pt>
                <c:pt idx="1876">
                  <c:v>3.6160354999999998E-2</c:v>
                </c:pt>
                <c:pt idx="1877">
                  <c:v>6.6809574999999996E-2</c:v>
                </c:pt>
                <c:pt idx="1878">
                  <c:v>0.13268955700000001</c:v>
                </c:pt>
                <c:pt idx="1879">
                  <c:v>0.63998492100000004</c:v>
                </c:pt>
                <c:pt idx="1880">
                  <c:v>0.46771447300000002</c:v>
                </c:pt>
                <c:pt idx="1881">
                  <c:v>0.18502686900000001</c:v>
                </c:pt>
                <c:pt idx="1882">
                  <c:v>0.58543131000000004</c:v>
                </c:pt>
                <c:pt idx="1883">
                  <c:v>0.85168290000000002</c:v>
                </c:pt>
                <c:pt idx="1884">
                  <c:v>0.70338653200000001</c:v>
                </c:pt>
                <c:pt idx="1885">
                  <c:v>0.47615062800000002</c:v>
                </c:pt>
                <c:pt idx="1886">
                  <c:v>0.31941649900000002</c:v>
                </c:pt>
                <c:pt idx="1887">
                  <c:v>0.50142873499999996</c:v>
                </c:pt>
                <c:pt idx="1888">
                  <c:v>0.90912369299999995</c:v>
                </c:pt>
                <c:pt idx="1889">
                  <c:v>0.34653988400000002</c:v>
                </c:pt>
                <c:pt idx="1890">
                  <c:v>0.60789925600000005</c:v>
                </c:pt>
                <c:pt idx="1891">
                  <c:v>0.217059839</c:v>
                </c:pt>
                <c:pt idx="1892">
                  <c:v>0.53437355200000003</c:v>
                </c:pt>
                <c:pt idx="1893">
                  <c:v>3.8818470000000001E-2</c:v>
                </c:pt>
                <c:pt idx="1894">
                  <c:v>0.88855269800000003</c:v>
                </c:pt>
                <c:pt idx="1895">
                  <c:v>0.79063136499999997</c:v>
                </c:pt>
                <c:pt idx="1896">
                  <c:v>0.21229790600000001</c:v>
                </c:pt>
                <c:pt idx="1897">
                  <c:v>0.377214461</c:v>
                </c:pt>
                <c:pt idx="1898">
                  <c:v>0.39471911599999998</c:v>
                </c:pt>
                <c:pt idx="1899">
                  <c:v>0.66593264200000002</c:v>
                </c:pt>
                <c:pt idx="1900">
                  <c:v>0.61230419400000002</c:v>
                </c:pt>
                <c:pt idx="1901">
                  <c:v>8.7923605000000002E-2</c:v>
                </c:pt>
                <c:pt idx="1902">
                  <c:v>0.86189706300000002</c:v>
                </c:pt>
                <c:pt idx="1903">
                  <c:v>0.720047294</c:v>
                </c:pt>
                <c:pt idx="1904">
                  <c:v>0.21818907100000001</c:v>
                </c:pt>
                <c:pt idx="1905">
                  <c:v>0.412696385</c:v>
                </c:pt>
                <c:pt idx="1906">
                  <c:v>0.70607653699999995</c:v>
                </c:pt>
                <c:pt idx="1907">
                  <c:v>0.66132315500000005</c:v>
                </c:pt>
                <c:pt idx="1908">
                  <c:v>0.84838609600000003</c:v>
                </c:pt>
                <c:pt idx="1909">
                  <c:v>0.39063527599999998</c:v>
                </c:pt>
                <c:pt idx="1910">
                  <c:v>0.76498422700000002</c:v>
                </c:pt>
                <c:pt idx="1911">
                  <c:v>0.42005453599999998</c:v>
                </c:pt>
                <c:pt idx="1912">
                  <c:v>0.70733217699999995</c:v>
                </c:pt>
                <c:pt idx="1913">
                  <c:v>0.82863585100000003</c:v>
                </c:pt>
                <c:pt idx="1914">
                  <c:v>0.452189012</c:v>
                </c:pt>
                <c:pt idx="1915">
                  <c:v>0.83946241300000002</c:v>
                </c:pt>
                <c:pt idx="1916">
                  <c:v>0.88022679000000004</c:v>
                </c:pt>
                <c:pt idx="1917">
                  <c:v>0.83456591599999996</c:v>
                </c:pt>
                <c:pt idx="1918">
                  <c:v>0.97657438399999996</c:v>
                </c:pt>
                <c:pt idx="1919">
                  <c:v>0.64197840799999994</c:v>
                </c:pt>
                <c:pt idx="1920">
                  <c:v>0.489079176</c:v>
                </c:pt>
                <c:pt idx="1921">
                  <c:v>0.70344521999999998</c:v>
                </c:pt>
                <c:pt idx="1922">
                  <c:v>0.295856391</c:v>
                </c:pt>
                <c:pt idx="1923">
                  <c:v>0.78348936199999997</c:v>
                </c:pt>
                <c:pt idx="1924">
                  <c:v>0.72891294500000003</c:v>
                </c:pt>
                <c:pt idx="1925">
                  <c:v>0.90302246600000002</c:v>
                </c:pt>
                <c:pt idx="1926">
                  <c:v>0.94490272399999997</c:v>
                </c:pt>
                <c:pt idx="1927">
                  <c:v>0.92461921000000002</c:v>
                </c:pt>
                <c:pt idx="1928">
                  <c:v>0.60138852499999995</c:v>
                </c:pt>
                <c:pt idx="1929">
                  <c:v>0.67728208599999995</c:v>
                </c:pt>
                <c:pt idx="1930">
                  <c:v>0.37599705500000002</c:v>
                </c:pt>
                <c:pt idx="1931">
                  <c:v>0.69772967299999999</c:v>
                </c:pt>
                <c:pt idx="1932">
                  <c:v>0.55711695400000005</c:v>
                </c:pt>
                <c:pt idx="1933">
                  <c:v>0.76184077900000002</c:v>
                </c:pt>
                <c:pt idx="1934">
                  <c:v>0.96332556300000005</c:v>
                </c:pt>
                <c:pt idx="1935">
                  <c:v>0.868943833</c:v>
                </c:pt>
                <c:pt idx="1936">
                  <c:v>0.97513003899999995</c:v>
                </c:pt>
                <c:pt idx="1937">
                  <c:v>0.52401179899999994</c:v>
                </c:pt>
                <c:pt idx="1938">
                  <c:v>0.85018398500000003</c:v>
                </c:pt>
                <c:pt idx="1939">
                  <c:v>0.28385698799999998</c:v>
                </c:pt>
                <c:pt idx="1940">
                  <c:v>0.38665759</c:v>
                </c:pt>
                <c:pt idx="1941">
                  <c:v>0.41268102699999998</c:v>
                </c:pt>
                <c:pt idx="1942">
                  <c:v>0.75779342000000005</c:v>
                </c:pt>
                <c:pt idx="1943">
                  <c:v>0.76593536900000003</c:v>
                </c:pt>
                <c:pt idx="1944">
                  <c:v>0.81514004500000004</c:v>
                </c:pt>
                <c:pt idx="1945">
                  <c:v>0.636171178</c:v>
                </c:pt>
                <c:pt idx="1946">
                  <c:v>0.46996997000000001</c:v>
                </c:pt>
                <c:pt idx="1947">
                  <c:v>0.33034714399999998</c:v>
                </c:pt>
                <c:pt idx="1948">
                  <c:v>0.74774381400000001</c:v>
                </c:pt>
                <c:pt idx="1949">
                  <c:v>0.51262349100000004</c:v>
                </c:pt>
                <c:pt idx="1950">
                  <c:v>0.61361208599999995</c:v>
                </c:pt>
                <c:pt idx="1951">
                  <c:v>0.40687679100000002</c:v>
                </c:pt>
                <c:pt idx="1952">
                  <c:v>0.61525253999999996</c:v>
                </c:pt>
                <c:pt idx="1953">
                  <c:v>0.91586794500000002</c:v>
                </c:pt>
                <c:pt idx="1954">
                  <c:v>0.94301913500000001</c:v>
                </c:pt>
                <c:pt idx="1955">
                  <c:v>0.69390281600000003</c:v>
                </c:pt>
                <c:pt idx="1956">
                  <c:v>0.64195356299999995</c:v>
                </c:pt>
                <c:pt idx="1957">
                  <c:v>0.60268993100000001</c:v>
                </c:pt>
                <c:pt idx="1958">
                  <c:v>0.35753105600000001</c:v>
                </c:pt>
                <c:pt idx="1959">
                  <c:v>0.42804822199999998</c:v>
                </c:pt>
                <c:pt idx="1960">
                  <c:v>0.85911602200000003</c:v>
                </c:pt>
                <c:pt idx="1961">
                  <c:v>0.709165088</c:v>
                </c:pt>
                <c:pt idx="1962">
                  <c:v>0.679057515</c:v>
                </c:pt>
                <c:pt idx="1963">
                  <c:v>0.78847245899999996</c:v>
                </c:pt>
                <c:pt idx="1964">
                  <c:v>0.34495289400000001</c:v>
                </c:pt>
                <c:pt idx="1965">
                  <c:v>0.16530450799999999</c:v>
                </c:pt>
                <c:pt idx="1966">
                  <c:v>0.76560351900000001</c:v>
                </c:pt>
                <c:pt idx="1967">
                  <c:v>0.53851649000000001</c:v>
                </c:pt>
                <c:pt idx="1968">
                  <c:v>0.63691178400000004</c:v>
                </c:pt>
                <c:pt idx="1969">
                  <c:v>0.38629876299999999</c:v>
                </c:pt>
                <c:pt idx="1970">
                  <c:v>0.361457221</c:v>
                </c:pt>
                <c:pt idx="1971">
                  <c:v>0.58709154699999999</c:v>
                </c:pt>
                <c:pt idx="1972">
                  <c:v>0.54539793199999997</c:v>
                </c:pt>
                <c:pt idx="1973">
                  <c:v>0.444992465</c:v>
                </c:pt>
                <c:pt idx="1974">
                  <c:v>0.85155650999999999</c:v>
                </c:pt>
                <c:pt idx="1975">
                  <c:v>0.24662478299999999</c:v>
                </c:pt>
                <c:pt idx="1976">
                  <c:v>6.1769615999999999E-2</c:v>
                </c:pt>
                <c:pt idx="1977">
                  <c:v>0.53065512999999997</c:v>
                </c:pt>
                <c:pt idx="1978">
                  <c:v>0.67858583100000003</c:v>
                </c:pt>
                <c:pt idx="1979">
                  <c:v>0.81482909299999995</c:v>
                </c:pt>
                <c:pt idx="1980">
                  <c:v>0.80632154</c:v>
                </c:pt>
                <c:pt idx="1981">
                  <c:v>0.33476978899999998</c:v>
                </c:pt>
                <c:pt idx="1982">
                  <c:v>0.457837987</c:v>
                </c:pt>
                <c:pt idx="1983">
                  <c:v>0.38131553899999998</c:v>
                </c:pt>
                <c:pt idx="1984">
                  <c:v>0.54220522299999996</c:v>
                </c:pt>
                <c:pt idx="1985">
                  <c:v>0.49236446900000003</c:v>
                </c:pt>
                <c:pt idx="1986">
                  <c:v>0.55358782600000001</c:v>
                </c:pt>
                <c:pt idx="1987">
                  <c:v>0.17407456499999999</c:v>
                </c:pt>
                <c:pt idx="1988">
                  <c:v>0.13600820399999999</c:v>
                </c:pt>
                <c:pt idx="1989">
                  <c:v>0.84112018</c:v>
                </c:pt>
                <c:pt idx="1990">
                  <c:v>0.437692213</c:v>
                </c:pt>
                <c:pt idx="1991">
                  <c:v>0.88622361999999999</c:v>
                </c:pt>
                <c:pt idx="1992">
                  <c:v>0.280924479</c:v>
                </c:pt>
                <c:pt idx="1993">
                  <c:v>0.67048548100000005</c:v>
                </c:pt>
                <c:pt idx="1994">
                  <c:v>0.17242996099999999</c:v>
                </c:pt>
                <c:pt idx="1995">
                  <c:v>0.68376713200000006</c:v>
                </c:pt>
                <c:pt idx="1996">
                  <c:v>0.57612607000000005</c:v>
                </c:pt>
                <c:pt idx="1997">
                  <c:v>0.49849661699999998</c:v>
                </c:pt>
                <c:pt idx="1998">
                  <c:v>0.14896684299999999</c:v>
                </c:pt>
                <c:pt idx="1999">
                  <c:v>0.143194237</c:v>
                </c:pt>
                <c:pt idx="2000">
                  <c:v>0.495931124</c:v>
                </c:pt>
                <c:pt idx="2001">
                  <c:v>0.49386358299999999</c:v>
                </c:pt>
                <c:pt idx="2002">
                  <c:v>0.70773930799999996</c:v>
                </c:pt>
                <c:pt idx="2003">
                  <c:v>0.746677547</c:v>
                </c:pt>
                <c:pt idx="2004">
                  <c:v>0.63630121299999998</c:v>
                </c:pt>
                <c:pt idx="2005">
                  <c:v>0.199888765</c:v>
                </c:pt>
                <c:pt idx="2006">
                  <c:v>0.109363296</c:v>
                </c:pt>
                <c:pt idx="2007">
                  <c:v>0.51177260000000002</c:v>
                </c:pt>
                <c:pt idx="2008">
                  <c:v>0.15565843600000001</c:v>
                </c:pt>
                <c:pt idx="2009">
                  <c:v>0.20943181799999999</c:v>
                </c:pt>
                <c:pt idx="2010">
                  <c:v>0</c:v>
                </c:pt>
                <c:pt idx="2011">
                  <c:v>0.57729320200000001</c:v>
                </c:pt>
                <c:pt idx="2012">
                  <c:v>0.34462792199999998</c:v>
                </c:pt>
                <c:pt idx="2013">
                  <c:v>0.12638902299999999</c:v>
                </c:pt>
                <c:pt idx="2014">
                  <c:v>0.52723837500000004</c:v>
                </c:pt>
                <c:pt idx="2015">
                  <c:v>0.88271117600000004</c:v>
                </c:pt>
                <c:pt idx="2016">
                  <c:v>0.36436942300000003</c:v>
                </c:pt>
                <c:pt idx="2017">
                  <c:v>9.8318699999999995E-4</c:v>
                </c:pt>
                <c:pt idx="2018">
                  <c:v>9.2695209999999993E-3</c:v>
                </c:pt>
                <c:pt idx="2019">
                  <c:v>8.2034499999999999E-4</c:v>
                </c:pt>
                <c:pt idx="2020">
                  <c:v>1.4017788E-2</c:v>
                </c:pt>
                <c:pt idx="2021">
                  <c:v>0</c:v>
                </c:pt>
                <c:pt idx="2022">
                  <c:v>0.10282720200000001</c:v>
                </c:pt>
                <c:pt idx="2023">
                  <c:v>4.5373589999999998E-2</c:v>
                </c:pt>
                <c:pt idx="2024">
                  <c:v>0</c:v>
                </c:pt>
                <c:pt idx="2025">
                  <c:v>0.112642876</c:v>
                </c:pt>
                <c:pt idx="2026">
                  <c:v>0.49031070700000001</c:v>
                </c:pt>
                <c:pt idx="2027">
                  <c:v>0.38919029599999999</c:v>
                </c:pt>
                <c:pt idx="2028">
                  <c:v>1.0559558E-2</c:v>
                </c:pt>
                <c:pt idx="2029">
                  <c:v>0</c:v>
                </c:pt>
                <c:pt idx="2030">
                  <c:v>1.591723E-3</c:v>
                </c:pt>
                <c:pt idx="2031">
                  <c:v>2.8517109999999998E-2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0.228039558</c:v>
                </c:pt>
                <c:pt idx="2036">
                  <c:v>0</c:v>
                </c:pt>
                <c:pt idx="2037">
                  <c:v>0.122565414</c:v>
                </c:pt>
                <c:pt idx="2038">
                  <c:v>0.33999131599999999</c:v>
                </c:pt>
                <c:pt idx="2039">
                  <c:v>8.2157150000000002E-3</c:v>
                </c:pt>
                <c:pt idx="2040">
                  <c:v>0.13497453300000001</c:v>
                </c:pt>
                <c:pt idx="2041">
                  <c:v>4.7577264000000001E-2</c:v>
                </c:pt>
                <c:pt idx="2042">
                  <c:v>0</c:v>
                </c:pt>
                <c:pt idx="2043">
                  <c:v>0.22550647600000001</c:v>
                </c:pt>
                <c:pt idx="2044">
                  <c:v>0.22137559700000001</c:v>
                </c:pt>
                <c:pt idx="2045">
                  <c:v>0.23259911899999999</c:v>
                </c:pt>
                <c:pt idx="2046">
                  <c:v>0.218587689</c:v>
                </c:pt>
                <c:pt idx="2047">
                  <c:v>0.26970338999999999</c:v>
                </c:pt>
                <c:pt idx="2048">
                  <c:v>0.45716253400000001</c:v>
                </c:pt>
                <c:pt idx="2049">
                  <c:v>7.5637534000000006E-2</c:v>
                </c:pt>
                <c:pt idx="2050">
                  <c:v>5.9433869999999996E-3</c:v>
                </c:pt>
                <c:pt idx="2051">
                  <c:v>4.0673339000000003E-2</c:v>
                </c:pt>
                <c:pt idx="2052">
                  <c:v>0</c:v>
                </c:pt>
                <c:pt idx="2053">
                  <c:v>0</c:v>
                </c:pt>
                <c:pt idx="2054">
                  <c:v>0.62481202999999996</c:v>
                </c:pt>
                <c:pt idx="2055">
                  <c:v>0</c:v>
                </c:pt>
                <c:pt idx="2056">
                  <c:v>0.59840106599999998</c:v>
                </c:pt>
                <c:pt idx="2057">
                  <c:v>0.39973941400000002</c:v>
                </c:pt>
                <c:pt idx="2058">
                  <c:v>0.64598258600000003</c:v>
                </c:pt>
                <c:pt idx="2059">
                  <c:v>0.14552283999999999</c:v>
                </c:pt>
                <c:pt idx="2060">
                  <c:v>5.0220065000000001E-2</c:v>
                </c:pt>
                <c:pt idx="2061">
                  <c:v>1.59089E-3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2.4196913E-2</c:v>
                </c:pt>
                <c:pt idx="2066">
                  <c:v>0.56715648399999996</c:v>
                </c:pt>
                <c:pt idx="2067">
                  <c:v>0.14613960600000001</c:v>
                </c:pt>
                <c:pt idx="2068">
                  <c:v>3.8962522999999999E-2</c:v>
                </c:pt>
                <c:pt idx="2069">
                  <c:v>4.9611625999999999E-2</c:v>
                </c:pt>
                <c:pt idx="2070">
                  <c:v>2.1228930999999999E-2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9.9522836000000003E-2</c:v>
                </c:pt>
                <c:pt idx="2075">
                  <c:v>0</c:v>
                </c:pt>
                <c:pt idx="2076">
                  <c:v>0.21525818699999999</c:v>
                </c:pt>
                <c:pt idx="2077">
                  <c:v>1.0259769E-2</c:v>
                </c:pt>
                <c:pt idx="2078">
                  <c:v>9.3939390000000005E-3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6.0362199999999995E-4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3.8092339999999999E-3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8.9408179000000004E-2</c:v>
                </c:pt>
                <c:pt idx="2103">
                  <c:v>2.1398002999999999E-2</c:v>
                </c:pt>
                <c:pt idx="2104">
                  <c:v>0</c:v>
                </c:pt>
                <c:pt idx="2105">
                  <c:v>0.39120809600000001</c:v>
                </c:pt>
                <c:pt idx="2106">
                  <c:v>0.35867381100000001</c:v>
                </c:pt>
                <c:pt idx="2107">
                  <c:v>0.344393593</c:v>
                </c:pt>
                <c:pt idx="2108">
                  <c:v>0.75714285699999995</c:v>
                </c:pt>
                <c:pt idx="2109">
                  <c:v>0.75578611299999998</c:v>
                </c:pt>
                <c:pt idx="2110">
                  <c:v>0.77595628400000005</c:v>
                </c:pt>
                <c:pt idx="2111">
                  <c:v>0.95339233000000001</c:v>
                </c:pt>
                <c:pt idx="2112">
                  <c:v>0.64735866500000006</c:v>
                </c:pt>
                <c:pt idx="2113">
                  <c:v>0.79661751999999997</c:v>
                </c:pt>
                <c:pt idx="2114">
                  <c:v>0.30832988</c:v>
                </c:pt>
                <c:pt idx="2115">
                  <c:v>0.65230769200000005</c:v>
                </c:pt>
                <c:pt idx="2116">
                  <c:v>0.76458157199999999</c:v>
                </c:pt>
                <c:pt idx="2117">
                  <c:v>0.97665694000000003</c:v>
                </c:pt>
                <c:pt idx="2118">
                  <c:v>0.53859649099999996</c:v>
                </c:pt>
                <c:pt idx="2119">
                  <c:v>0.905752212</c:v>
                </c:pt>
                <c:pt idx="2120">
                  <c:v>0.93118536200000002</c:v>
                </c:pt>
                <c:pt idx="2121">
                  <c:v>0.63386193999999996</c:v>
                </c:pt>
                <c:pt idx="2122">
                  <c:v>0.96869918700000002</c:v>
                </c:pt>
                <c:pt idx="2123">
                  <c:v>0.91437935299999995</c:v>
                </c:pt>
                <c:pt idx="2124">
                  <c:v>0.89590747299999995</c:v>
                </c:pt>
                <c:pt idx="2125">
                  <c:v>0.39211342500000002</c:v>
                </c:pt>
                <c:pt idx="2126">
                  <c:v>0.87209302300000002</c:v>
                </c:pt>
                <c:pt idx="2127">
                  <c:v>0.98603839400000004</c:v>
                </c:pt>
                <c:pt idx="2128">
                  <c:v>0.66497227400000003</c:v>
                </c:pt>
                <c:pt idx="2129">
                  <c:v>0.535809019</c:v>
                </c:pt>
                <c:pt idx="2130">
                  <c:v>0.90290864400000004</c:v>
                </c:pt>
                <c:pt idx="2131">
                  <c:v>0.96744791699999999</c:v>
                </c:pt>
                <c:pt idx="2132">
                  <c:v>0.84395716499999995</c:v>
                </c:pt>
                <c:pt idx="2133">
                  <c:v>0.80058406299999996</c:v>
                </c:pt>
                <c:pt idx="2134">
                  <c:v>0.99108589999999996</c:v>
                </c:pt>
                <c:pt idx="2135">
                  <c:v>0.71980461799999995</c:v>
                </c:pt>
                <c:pt idx="2136">
                  <c:v>0.90780141800000003</c:v>
                </c:pt>
                <c:pt idx="2137">
                  <c:v>0.95672848300000002</c:v>
                </c:pt>
                <c:pt idx="2138">
                  <c:v>0.83250339500000003</c:v>
                </c:pt>
                <c:pt idx="2139">
                  <c:v>0.92321557300000001</c:v>
                </c:pt>
                <c:pt idx="2140">
                  <c:v>0.84851177300000002</c:v>
                </c:pt>
                <c:pt idx="2141">
                  <c:v>0.99762470299999995</c:v>
                </c:pt>
                <c:pt idx="2142">
                  <c:v>0.96878483800000004</c:v>
                </c:pt>
                <c:pt idx="2143">
                  <c:v>0.96168017699999997</c:v>
                </c:pt>
                <c:pt idx="2144">
                  <c:v>0.99805371700000001</c:v>
                </c:pt>
                <c:pt idx="2145">
                  <c:v>0.987556561</c:v>
                </c:pt>
                <c:pt idx="2146">
                  <c:v>4.3228847000000001E-2</c:v>
                </c:pt>
                <c:pt idx="2147">
                  <c:v>4.0747213999999997E-2</c:v>
                </c:pt>
                <c:pt idx="2148">
                  <c:v>0.49893276399999997</c:v>
                </c:pt>
                <c:pt idx="2149">
                  <c:v>0.57220338999999998</c:v>
                </c:pt>
                <c:pt idx="2150">
                  <c:v>0.83871886100000004</c:v>
                </c:pt>
                <c:pt idx="2151">
                  <c:v>0.78213308999999998</c:v>
                </c:pt>
                <c:pt idx="2152">
                  <c:v>4.5585946000000002E-2</c:v>
                </c:pt>
                <c:pt idx="2153">
                  <c:v>0.27633871500000001</c:v>
                </c:pt>
                <c:pt idx="2154">
                  <c:v>0</c:v>
                </c:pt>
                <c:pt idx="2155">
                  <c:v>0.83583653499999999</c:v>
                </c:pt>
                <c:pt idx="2156">
                  <c:v>0.117352321</c:v>
                </c:pt>
                <c:pt idx="2157">
                  <c:v>0</c:v>
                </c:pt>
                <c:pt idx="2158">
                  <c:v>0.60281195099999996</c:v>
                </c:pt>
                <c:pt idx="2159">
                  <c:v>8.1049731999999999E-2</c:v>
                </c:pt>
                <c:pt idx="2160">
                  <c:v>0</c:v>
                </c:pt>
                <c:pt idx="2161">
                  <c:v>0.51101434400000001</c:v>
                </c:pt>
                <c:pt idx="2162">
                  <c:v>0.23874015700000001</c:v>
                </c:pt>
                <c:pt idx="2163">
                  <c:v>0.55855303499999998</c:v>
                </c:pt>
                <c:pt idx="2164">
                  <c:v>0</c:v>
                </c:pt>
                <c:pt idx="2165">
                  <c:v>0.88789546100000005</c:v>
                </c:pt>
                <c:pt idx="2166">
                  <c:v>8.3333332999999996E-2</c:v>
                </c:pt>
                <c:pt idx="2167">
                  <c:v>0.96124927699999996</c:v>
                </c:pt>
                <c:pt idx="2168">
                  <c:v>1.490868E-3</c:v>
                </c:pt>
                <c:pt idx="2169">
                  <c:v>0.958997722</c:v>
                </c:pt>
                <c:pt idx="2170">
                  <c:v>0.77743902399999998</c:v>
                </c:pt>
                <c:pt idx="2171">
                  <c:v>0.21239744799999999</c:v>
                </c:pt>
                <c:pt idx="2172">
                  <c:v>0.92742796199999999</c:v>
                </c:pt>
                <c:pt idx="2173">
                  <c:v>0.68814055600000001</c:v>
                </c:pt>
                <c:pt idx="2174">
                  <c:v>0.93379790900000004</c:v>
                </c:pt>
                <c:pt idx="2175">
                  <c:v>0.87543252599999999</c:v>
                </c:pt>
                <c:pt idx="2176">
                  <c:v>0.92951541900000001</c:v>
                </c:pt>
                <c:pt idx="2177">
                  <c:v>0.894875164</c:v>
                </c:pt>
                <c:pt idx="2178">
                  <c:v>0.67074413899999996</c:v>
                </c:pt>
                <c:pt idx="2179">
                  <c:v>0.91736694699999999</c:v>
                </c:pt>
                <c:pt idx="2180">
                  <c:v>0.94427244600000004</c:v>
                </c:pt>
                <c:pt idx="2181">
                  <c:v>0.84829721400000002</c:v>
                </c:pt>
                <c:pt idx="2182">
                  <c:v>0.97767332500000004</c:v>
                </c:pt>
                <c:pt idx="2183">
                  <c:v>0.98017446500000005</c:v>
                </c:pt>
                <c:pt idx="2184">
                  <c:v>0.67372473499999996</c:v>
                </c:pt>
                <c:pt idx="2185">
                  <c:v>0.909090909</c:v>
                </c:pt>
                <c:pt idx="2186">
                  <c:v>0.90598290599999998</c:v>
                </c:pt>
                <c:pt idx="2187">
                  <c:v>0.99466666699999995</c:v>
                </c:pt>
                <c:pt idx="2188">
                  <c:v>0.97737556599999997</c:v>
                </c:pt>
                <c:pt idx="2189">
                  <c:v>0.98605056700000004</c:v>
                </c:pt>
                <c:pt idx="2190">
                  <c:v>0.99690880999999998</c:v>
                </c:pt>
              </c:numCache>
            </c:numRef>
          </c:val>
        </c:ser>
        <c:ser>
          <c:idx val="1"/>
          <c:order val="1"/>
          <c:tx>
            <c:strRef>
              <c:f>HL!$C$1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HL!$C$2:$C$2192</c:f>
              <c:numCache>
                <c:formatCode>General</c:formatCode>
                <c:ptCount val="2191"/>
                <c:pt idx="0">
                  <c:v>0.78399154500000001</c:v>
                </c:pt>
                <c:pt idx="1">
                  <c:v>0.85970866300000004</c:v>
                </c:pt>
                <c:pt idx="2">
                  <c:v>0.87013608600000003</c:v>
                </c:pt>
                <c:pt idx="3">
                  <c:v>0.83468814800000002</c:v>
                </c:pt>
                <c:pt idx="4">
                  <c:v>0.88587108599999997</c:v>
                </c:pt>
                <c:pt idx="5">
                  <c:v>0.87307972300000003</c:v>
                </c:pt>
                <c:pt idx="6">
                  <c:v>0.83144716600000002</c:v>
                </c:pt>
                <c:pt idx="7">
                  <c:v>0.86517950200000004</c:v>
                </c:pt>
                <c:pt idx="8">
                  <c:v>0.51289131700000001</c:v>
                </c:pt>
                <c:pt idx="9">
                  <c:v>0.86772395899999999</c:v>
                </c:pt>
                <c:pt idx="10">
                  <c:v>0.76780188800000004</c:v>
                </c:pt>
                <c:pt idx="11">
                  <c:v>0.73800937600000005</c:v>
                </c:pt>
                <c:pt idx="12">
                  <c:v>0.77987395500000001</c:v>
                </c:pt>
                <c:pt idx="13">
                  <c:v>0.74904189600000004</c:v>
                </c:pt>
                <c:pt idx="14">
                  <c:v>0.68654713899999997</c:v>
                </c:pt>
                <c:pt idx="15">
                  <c:v>0.826502709</c:v>
                </c:pt>
                <c:pt idx="16">
                  <c:v>0.82517195899999995</c:v>
                </c:pt>
                <c:pt idx="17">
                  <c:v>0.88652894199999999</c:v>
                </c:pt>
                <c:pt idx="18">
                  <c:v>0.83278280100000002</c:v>
                </c:pt>
                <c:pt idx="19">
                  <c:v>0.90540081800000005</c:v>
                </c:pt>
                <c:pt idx="20">
                  <c:v>0.86771554399999995</c:v>
                </c:pt>
                <c:pt idx="21">
                  <c:v>0.92951468800000003</c:v>
                </c:pt>
                <c:pt idx="22">
                  <c:v>0.79550266700000005</c:v>
                </c:pt>
                <c:pt idx="23">
                  <c:v>0.94479992700000004</c:v>
                </c:pt>
                <c:pt idx="24">
                  <c:v>0.74385811099999999</c:v>
                </c:pt>
                <c:pt idx="25">
                  <c:v>0.76504947599999995</c:v>
                </c:pt>
                <c:pt idx="26">
                  <c:v>0.89175918300000001</c:v>
                </c:pt>
                <c:pt idx="27">
                  <c:v>0.71400529499999998</c:v>
                </c:pt>
                <c:pt idx="28">
                  <c:v>0.809718092</c:v>
                </c:pt>
                <c:pt idx="29">
                  <c:v>0.88085004300000003</c:v>
                </c:pt>
                <c:pt idx="30">
                  <c:v>0.79881276599999995</c:v>
                </c:pt>
                <c:pt idx="31">
                  <c:v>0.86113134300000005</c:v>
                </c:pt>
                <c:pt idx="32">
                  <c:v>0.77954709600000005</c:v>
                </c:pt>
                <c:pt idx="33">
                  <c:v>0.79758748499999998</c:v>
                </c:pt>
                <c:pt idx="34">
                  <c:v>0.86115004900000003</c:v>
                </c:pt>
                <c:pt idx="35">
                  <c:v>0.82165670300000004</c:v>
                </c:pt>
                <c:pt idx="36">
                  <c:v>0.82381783500000005</c:v>
                </c:pt>
                <c:pt idx="37">
                  <c:v>0.680779837</c:v>
                </c:pt>
                <c:pt idx="38">
                  <c:v>0.51620410100000003</c:v>
                </c:pt>
                <c:pt idx="39">
                  <c:v>0.835015748</c:v>
                </c:pt>
                <c:pt idx="40">
                  <c:v>0.83472056900000002</c:v>
                </c:pt>
                <c:pt idx="41">
                  <c:v>0.80096548099999998</c:v>
                </c:pt>
                <c:pt idx="42">
                  <c:v>0.82052456900000004</c:v>
                </c:pt>
                <c:pt idx="43">
                  <c:v>0.56094915400000001</c:v>
                </c:pt>
                <c:pt idx="44">
                  <c:v>0.59377315799999997</c:v>
                </c:pt>
                <c:pt idx="45">
                  <c:v>0.84147914400000001</c:v>
                </c:pt>
                <c:pt idx="46">
                  <c:v>0.781470942</c:v>
                </c:pt>
                <c:pt idx="47">
                  <c:v>0.82922659099999996</c:v>
                </c:pt>
                <c:pt idx="48">
                  <c:v>0.55461681799999996</c:v>
                </c:pt>
                <c:pt idx="49">
                  <c:v>0.76001702400000004</c:v>
                </c:pt>
                <c:pt idx="50">
                  <c:v>0.71289583400000001</c:v>
                </c:pt>
                <c:pt idx="51">
                  <c:v>0.79807700000000004</c:v>
                </c:pt>
                <c:pt idx="52">
                  <c:v>0.78780202399999999</c:v>
                </c:pt>
                <c:pt idx="53">
                  <c:v>0.75463770100000005</c:v>
                </c:pt>
                <c:pt idx="54">
                  <c:v>0.77669238900000004</c:v>
                </c:pt>
                <c:pt idx="55">
                  <c:v>0.86052562899999996</c:v>
                </c:pt>
                <c:pt idx="56">
                  <c:v>0.82499500299999995</c:v>
                </c:pt>
                <c:pt idx="57">
                  <c:v>0.81974796599999999</c:v>
                </c:pt>
                <c:pt idx="58">
                  <c:v>0.72334892399999995</c:v>
                </c:pt>
                <c:pt idx="59">
                  <c:v>0.78176003999999999</c:v>
                </c:pt>
                <c:pt idx="60">
                  <c:v>0.75779078600000005</c:v>
                </c:pt>
                <c:pt idx="61">
                  <c:v>0.84801707599999998</c:v>
                </c:pt>
                <c:pt idx="62">
                  <c:v>0.82631722799999996</c:v>
                </c:pt>
                <c:pt idx="63">
                  <c:v>0.87472732900000005</c:v>
                </c:pt>
                <c:pt idx="64">
                  <c:v>0.86304166500000001</c:v>
                </c:pt>
                <c:pt idx="65">
                  <c:v>0.81763677899999998</c:v>
                </c:pt>
                <c:pt idx="66">
                  <c:v>0.74741427500000002</c:v>
                </c:pt>
                <c:pt idx="67">
                  <c:v>0.72165846499999997</c:v>
                </c:pt>
                <c:pt idx="68">
                  <c:v>0.75975880799999995</c:v>
                </c:pt>
                <c:pt idx="69">
                  <c:v>0.78933239899999996</c:v>
                </c:pt>
                <c:pt idx="70">
                  <c:v>0.80334475800000005</c:v>
                </c:pt>
                <c:pt idx="71">
                  <c:v>0.78363950299999996</c:v>
                </c:pt>
                <c:pt idx="72">
                  <c:v>0.88091665900000005</c:v>
                </c:pt>
                <c:pt idx="73">
                  <c:v>0.82886223000000003</c:v>
                </c:pt>
                <c:pt idx="74">
                  <c:v>0.77147660399999995</c:v>
                </c:pt>
                <c:pt idx="75">
                  <c:v>0.76728590200000002</c:v>
                </c:pt>
                <c:pt idx="76">
                  <c:v>0.75534668100000002</c:v>
                </c:pt>
                <c:pt idx="77">
                  <c:v>0.77750195700000002</c:v>
                </c:pt>
                <c:pt idx="78">
                  <c:v>0.80736448699999996</c:v>
                </c:pt>
                <c:pt idx="79">
                  <c:v>0.81708302700000002</c:v>
                </c:pt>
                <c:pt idx="80">
                  <c:v>0.94105824199999999</c:v>
                </c:pt>
                <c:pt idx="81">
                  <c:v>0.82616082000000002</c:v>
                </c:pt>
                <c:pt idx="82">
                  <c:v>0.74651153999999997</c:v>
                </c:pt>
                <c:pt idx="83">
                  <c:v>0.78592522200000003</c:v>
                </c:pt>
                <c:pt idx="84">
                  <c:v>0.80665867000000002</c:v>
                </c:pt>
                <c:pt idx="85">
                  <c:v>0.77121331900000001</c:v>
                </c:pt>
                <c:pt idx="86">
                  <c:v>0.81668192100000003</c:v>
                </c:pt>
                <c:pt idx="87">
                  <c:v>0.834543225</c:v>
                </c:pt>
                <c:pt idx="88">
                  <c:v>0.85119034299999996</c:v>
                </c:pt>
                <c:pt idx="89">
                  <c:v>0.77077031200000001</c:v>
                </c:pt>
                <c:pt idx="90">
                  <c:v>0.76699695300000004</c:v>
                </c:pt>
                <c:pt idx="91">
                  <c:v>0.77467766900000001</c:v>
                </c:pt>
                <c:pt idx="92">
                  <c:v>0.78530011600000005</c:v>
                </c:pt>
                <c:pt idx="93">
                  <c:v>0.81239423300000002</c:v>
                </c:pt>
                <c:pt idx="94">
                  <c:v>0.79176410900000005</c:v>
                </c:pt>
                <c:pt idx="95">
                  <c:v>0.818446852</c:v>
                </c:pt>
                <c:pt idx="96">
                  <c:v>0.78539699100000004</c:v>
                </c:pt>
                <c:pt idx="97">
                  <c:v>0.50438974700000005</c:v>
                </c:pt>
                <c:pt idx="98">
                  <c:v>0.80456480799999996</c:v>
                </c:pt>
                <c:pt idx="99">
                  <c:v>0.76465181900000001</c:v>
                </c:pt>
                <c:pt idx="100">
                  <c:v>0.85118483499999997</c:v>
                </c:pt>
                <c:pt idx="101">
                  <c:v>0.68596363800000004</c:v>
                </c:pt>
                <c:pt idx="102">
                  <c:v>0.74593129400000002</c:v>
                </c:pt>
                <c:pt idx="103">
                  <c:v>0.70453164599999996</c:v>
                </c:pt>
                <c:pt idx="104">
                  <c:v>0.79786907699999998</c:v>
                </c:pt>
                <c:pt idx="105">
                  <c:v>0.609554186</c:v>
                </c:pt>
                <c:pt idx="106">
                  <c:v>0.74860335200000006</c:v>
                </c:pt>
                <c:pt idx="107">
                  <c:v>0.75909792200000004</c:v>
                </c:pt>
                <c:pt idx="108">
                  <c:v>0.74526315399999998</c:v>
                </c:pt>
                <c:pt idx="109">
                  <c:v>0.78094666999999995</c:v>
                </c:pt>
                <c:pt idx="110">
                  <c:v>0.74220392999999996</c:v>
                </c:pt>
                <c:pt idx="111">
                  <c:v>0.63020119600000002</c:v>
                </c:pt>
                <c:pt idx="112">
                  <c:v>0.70494408200000003</c:v>
                </c:pt>
                <c:pt idx="113">
                  <c:v>0.72102542000000003</c:v>
                </c:pt>
                <c:pt idx="114">
                  <c:v>0.72133811800000003</c:v>
                </c:pt>
                <c:pt idx="115">
                  <c:v>0.78557987900000004</c:v>
                </c:pt>
                <c:pt idx="116">
                  <c:v>0.620709285</c:v>
                </c:pt>
                <c:pt idx="117">
                  <c:v>0.81861320100000001</c:v>
                </c:pt>
                <c:pt idx="118">
                  <c:v>0.749779062</c:v>
                </c:pt>
                <c:pt idx="119">
                  <c:v>0.74821716800000004</c:v>
                </c:pt>
                <c:pt idx="120">
                  <c:v>0.70809425100000001</c:v>
                </c:pt>
                <c:pt idx="121">
                  <c:v>0.72717547699999996</c:v>
                </c:pt>
                <c:pt idx="122">
                  <c:v>0.71790632899999995</c:v>
                </c:pt>
                <c:pt idx="123">
                  <c:v>0.73167276199999998</c:v>
                </c:pt>
                <c:pt idx="124">
                  <c:v>0.61361984700000005</c:v>
                </c:pt>
                <c:pt idx="125">
                  <c:v>0.74674306999999995</c:v>
                </c:pt>
                <c:pt idx="126">
                  <c:v>0.78336091500000005</c:v>
                </c:pt>
                <c:pt idx="127">
                  <c:v>0.72838521499999997</c:v>
                </c:pt>
                <c:pt idx="128">
                  <c:v>0.69754833900000002</c:v>
                </c:pt>
                <c:pt idx="129">
                  <c:v>0.74331179300000005</c:v>
                </c:pt>
                <c:pt idx="130">
                  <c:v>0.72042601100000003</c:v>
                </c:pt>
                <c:pt idx="131">
                  <c:v>0.66126854400000001</c:v>
                </c:pt>
                <c:pt idx="132">
                  <c:v>0.770927162</c:v>
                </c:pt>
                <c:pt idx="133">
                  <c:v>0.70969219299999997</c:v>
                </c:pt>
                <c:pt idx="134">
                  <c:v>0.67675746699999995</c:v>
                </c:pt>
                <c:pt idx="135">
                  <c:v>0.79172353200000001</c:v>
                </c:pt>
                <c:pt idx="136">
                  <c:v>0.73137653899999999</c:v>
                </c:pt>
                <c:pt idx="137">
                  <c:v>0.73546546899999998</c:v>
                </c:pt>
                <c:pt idx="138">
                  <c:v>0.57541520800000001</c:v>
                </c:pt>
                <c:pt idx="139">
                  <c:v>0.62156014500000001</c:v>
                </c:pt>
                <c:pt idx="140">
                  <c:v>0.73394274500000001</c:v>
                </c:pt>
                <c:pt idx="141">
                  <c:v>0.75776684599999999</c:v>
                </c:pt>
                <c:pt idx="142">
                  <c:v>0.64794373699999996</c:v>
                </c:pt>
                <c:pt idx="143">
                  <c:v>0.80500573399999997</c:v>
                </c:pt>
                <c:pt idx="144">
                  <c:v>0.74005728199999998</c:v>
                </c:pt>
                <c:pt idx="145">
                  <c:v>0.49278244199999999</c:v>
                </c:pt>
                <c:pt idx="146">
                  <c:v>0.54853695400000002</c:v>
                </c:pt>
                <c:pt idx="147">
                  <c:v>0.83695484799999997</c:v>
                </c:pt>
                <c:pt idx="148">
                  <c:v>0.69071921999999997</c:v>
                </c:pt>
                <c:pt idx="149">
                  <c:v>0.81013912399999999</c:v>
                </c:pt>
                <c:pt idx="150">
                  <c:v>0.50886648800000001</c:v>
                </c:pt>
                <c:pt idx="151">
                  <c:v>0.69554032700000001</c:v>
                </c:pt>
                <c:pt idx="152">
                  <c:v>0.79096850500000004</c:v>
                </c:pt>
                <c:pt idx="153">
                  <c:v>0.806142782</c:v>
                </c:pt>
                <c:pt idx="154">
                  <c:v>0.55422390700000002</c:v>
                </c:pt>
                <c:pt idx="155">
                  <c:v>0.59516762300000003</c:v>
                </c:pt>
                <c:pt idx="156">
                  <c:v>0.838457707</c:v>
                </c:pt>
                <c:pt idx="157">
                  <c:v>0.79703568400000002</c:v>
                </c:pt>
                <c:pt idx="158">
                  <c:v>0.49859460500000002</c:v>
                </c:pt>
                <c:pt idx="159">
                  <c:v>0.868760808</c:v>
                </c:pt>
                <c:pt idx="160">
                  <c:v>0.73878349099999996</c:v>
                </c:pt>
                <c:pt idx="161">
                  <c:v>0.78619645900000001</c:v>
                </c:pt>
                <c:pt idx="162">
                  <c:v>0.54772670400000001</c:v>
                </c:pt>
                <c:pt idx="163">
                  <c:v>0.86515091499999996</c:v>
                </c:pt>
                <c:pt idx="164">
                  <c:v>0.85506884299999997</c:v>
                </c:pt>
                <c:pt idx="165">
                  <c:v>0.80893946500000002</c:v>
                </c:pt>
                <c:pt idx="166">
                  <c:v>0.77160480899999995</c:v>
                </c:pt>
                <c:pt idx="167">
                  <c:v>0.76884543500000002</c:v>
                </c:pt>
                <c:pt idx="168">
                  <c:v>0.93455475799999999</c:v>
                </c:pt>
                <c:pt idx="169">
                  <c:v>0.84408214699999995</c:v>
                </c:pt>
                <c:pt idx="170">
                  <c:v>0.90198921799999998</c:v>
                </c:pt>
                <c:pt idx="171">
                  <c:v>0.92133888799999997</c:v>
                </c:pt>
                <c:pt idx="172">
                  <c:v>0.89858700599999997</c:v>
                </c:pt>
                <c:pt idx="173">
                  <c:v>0.85347536300000004</c:v>
                </c:pt>
                <c:pt idx="174">
                  <c:v>0.95924408100000003</c:v>
                </c:pt>
                <c:pt idx="175">
                  <c:v>0.83620620300000004</c:v>
                </c:pt>
                <c:pt idx="176">
                  <c:v>0.97928681299999998</c:v>
                </c:pt>
                <c:pt idx="177">
                  <c:v>0.82655144599999997</c:v>
                </c:pt>
                <c:pt idx="178">
                  <c:v>0.749286852</c:v>
                </c:pt>
                <c:pt idx="179">
                  <c:v>0.87319327300000005</c:v>
                </c:pt>
                <c:pt idx="180">
                  <c:v>0.755171221</c:v>
                </c:pt>
                <c:pt idx="181">
                  <c:v>0.81703935599999999</c:v>
                </c:pt>
                <c:pt idx="182">
                  <c:v>0.79763394300000001</c:v>
                </c:pt>
                <c:pt idx="183">
                  <c:v>0.69551165599999998</c:v>
                </c:pt>
                <c:pt idx="184">
                  <c:v>0.91868742699999995</c:v>
                </c:pt>
                <c:pt idx="185">
                  <c:v>0.74942531499999998</c:v>
                </c:pt>
                <c:pt idx="186">
                  <c:v>0.74986927800000003</c:v>
                </c:pt>
                <c:pt idx="187">
                  <c:v>0.69898659500000004</c:v>
                </c:pt>
                <c:pt idx="188">
                  <c:v>0.91939816699999999</c:v>
                </c:pt>
                <c:pt idx="189">
                  <c:v>0.73239064399999998</c:v>
                </c:pt>
                <c:pt idx="190">
                  <c:v>0.72964859900000001</c:v>
                </c:pt>
                <c:pt idx="191">
                  <c:v>0.56834548399999996</c:v>
                </c:pt>
                <c:pt idx="192">
                  <c:v>0.62433800399999995</c:v>
                </c:pt>
                <c:pt idx="193">
                  <c:v>0.68145031599999994</c:v>
                </c:pt>
                <c:pt idx="194">
                  <c:v>0.80945535099999999</c:v>
                </c:pt>
                <c:pt idx="195">
                  <c:v>0.86340460500000005</c:v>
                </c:pt>
                <c:pt idx="196">
                  <c:v>0.83526238799999997</c:v>
                </c:pt>
                <c:pt idx="197">
                  <c:v>0.89363003299999999</c:v>
                </c:pt>
                <c:pt idx="198">
                  <c:v>0.90362047300000004</c:v>
                </c:pt>
                <c:pt idx="199">
                  <c:v>0.83786797700000004</c:v>
                </c:pt>
                <c:pt idx="200">
                  <c:v>0.90395426599999995</c:v>
                </c:pt>
                <c:pt idx="201">
                  <c:v>0.77341727100000002</c:v>
                </c:pt>
                <c:pt idx="202">
                  <c:v>0.87144078599999997</c:v>
                </c:pt>
                <c:pt idx="203">
                  <c:v>0.81626526499999996</c:v>
                </c:pt>
                <c:pt idx="204">
                  <c:v>0.65879633100000001</c:v>
                </c:pt>
                <c:pt idx="205">
                  <c:v>0.90330343899999999</c:v>
                </c:pt>
                <c:pt idx="206">
                  <c:v>0.85797787999999997</c:v>
                </c:pt>
                <c:pt idx="207">
                  <c:v>0.775036893</c:v>
                </c:pt>
                <c:pt idx="208">
                  <c:v>0.61625904600000003</c:v>
                </c:pt>
                <c:pt idx="209">
                  <c:v>0.91719986200000003</c:v>
                </c:pt>
                <c:pt idx="210">
                  <c:v>0.79335220799999995</c:v>
                </c:pt>
                <c:pt idx="211">
                  <c:v>0.74856559199999995</c:v>
                </c:pt>
                <c:pt idx="212">
                  <c:v>0.73210812300000006</c:v>
                </c:pt>
                <c:pt idx="213">
                  <c:v>0.81035527699999998</c:v>
                </c:pt>
                <c:pt idx="214">
                  <c:v>0.81243213000000003</c:v>
                </c:pt>
                <c:pt idx="215">
                  <c:v>0.82642545199999995</c:v>
                </c:pt>
                <c:pt idx="216">
                  <c:v>0.80204836599999996</c:v>
                </c:pt>
                <c:pt idx="217">
                  <c:v>0.82843016800000002</c:v>
                </c:pt>
                <c:pt idx="218">
                  <c:v>0.77611027200000005</c:v>
                </c:pt>
                <c:pt idx="219">
                  <c:v>0.88476376599999995</c:v>
                </c:pt>
                <c:pt idx="220">
                  <c:v>0.81147237400000005</c:v>
                </c:pt>
                <c:pt idx="221">
                  <c:v>0.73306941000000003</c:v>
                </c:pt>
                <c:pt idx="222">
                  <c:v>0.82301867500000003</c:v>
                </c:pt>
                <c:pt idx="223">
                  <c:v>0.72546724699999998</c:v>
                </c:pt>
                <c:pt idx="224">
                  <c:v>0.76263314500000001</c:v>
                </c:pt>
                <c:pt idx="225">
                  <c:v>0.66438467999999995</c:v>
                </c:pt>
                <c:pt idx="226">
                  <c:v>0.74347242300000005</c:v>
                </c:pt>
                <c:pt idx="227">
                  <c:v>0.79986146800000002</c:v>
                </c:pt>
                <c:pt idx="228">
                  <c:v>0.75896107700000004</c:v>
                </c:pt>
                <c:pt idx="229">
                  <c:v>0.83406466300000004</c:v>
                </c:pt>
                <c:pt idx="230">
                  <c:v>0.74678969500000003</c:v>
                </c:pt>
                <c:pt idx="231">
                  <c:v>0.66660269699999997</c:v>
                </c:pt>
                <c:pt idx="232">
                  <c:v>0.77729020699999996</c:v>
                </c:pt>
                <c:pt idx="233">
                  <c:v>0.77301657000000001</c:v>
                </c:pt>
                <c:pt idx="234">
                  <c:v>0.77181344200000002</c:v>
                </c:pt>
                <c:pt idx="235">
                  <c:v>0.79626391399999996</c:v>
                </c:pt>
                <c:pt idx="236">
                  <c:v>0.70399803999999999</c:v>
                </c:pt>
                <c:pt idx="237">
                  <c:v>0.71942164399999997</c:v>
                </c:pt>
                <c:pt idx="238">
                  <c:v>0.77281056000000004</c:v>
                </c:pt>
                <c:pt idx="239">
                  <c:v>0.62364735500000001</c:v>
                </c:pt>
                <c:pt idx="240">
                  <c:v>0.83810322000000004</c:v>
                </c:pt>
                <c:pt idx="241">
                  <c:v>0.76160341799999998</c:v>
                </c:pt>
                <c:pt idx="242">
                  <c:v>0.836014806</c:v>
                </c:pt>
                <c:pt idx="243">
                  <c:v>0.76635051300000001</c:v>
                </c:pt>
                <c:pt idx="244">
                  <c:v>0.66214295700000003</c:v>
                </c:pt>
                <c:pt idx="245">
                  <c:v>0.75211656800000004</c:v>
                </c:pt>
                <c:pt idx="246">
                  <c:v>0.64851773999999995</c:v>
                </c:pt>
                <c:pt idx="247">
                  <c:v>0.88724890300000003</c:v>
                </c:pt>
                <c:pt idx="248">
                  <c:v>0.89094306999999995</c:v>
                </c:pt>
                <c:pt idx="249">
                  <c:v>0.71138657999999999</c:v>
                </c:pt>
                <c:pt idx="250">
                  <c:v>0.62209010300000001</c:v>
                </c:pt>
                <c:pt idx="251">
                  <c:v>0.71110249999999997</c:v>
                </c:pt>
                <c:pt idx="252">
                  <c:v>0.72969520899999996</c:v>
                </c:pt>
                <c:pt idx="253">
                  <c:v>0.76179878599999995</c:v>
                </c:pt>
                <c:pt idx="254">
                  <c:v>0.80016400300000001</c:v>
                </c:pt>
                <c:pt idx="255">
                  <c:v>0.68010455599999997</c:v>
                </c:pt>
                <c:pt idx="256">
                  <c:v>0.61920504099999996</c:v>
                </c:pt>
                <c:pt idx="257">
                  <c:v>0.64725383400000003</c:v>
                </c:pt>
                <c:pt idx="258">
                  <c:v>0.76591961099999994</c:v>
                </c:pt>
                <c:pt idx="259">
                  <c:v>0.77160798200000003</c:v>
                </c:pt>
                <c:pt idx="260">
                  <c:v>0.84100931999999995</c:v>
                </c:pt>
                <c:pt idx="261">
                  <c:v>0.76579689900000003</c:v>
                </c:pt>
                <c:pt idx="262">
                  <c:v>0.58252125399999999</c:v>
                </c:pt>
                <c:pt idx="263">
                  <c:v>0.68225013300000004</c:v>
                </c:pt>
                <c:pt idx="264">
                  <c:v>0.762105174</c:v>
                </c:pt>
                <c:pt idx="265">
                  <c:v>0.77681357100000004</c:v>
                </c:pt>
                <c:pt idx="266">
                  <c:v>0.77206479500000003</c:v>
                </c:pt>
                <c:pt idx="267">
                  <c:v>0.62879779899999999</c:v>
                </c:pt>
                <c:pt idx="268">
                  <c:v>0.79976314400000004</c:v>
                </c:pt>
                <c:pt idx="269">
                  <c:v>0.69621993299999996</c:v>
                </c:pt>
                <c:pt idx="270">
                  <c:v>0.81909509999999996</c:v>
                </c:pt>
                <c:pt idx="271">
                  <c:v>0.80475665799999996</c:v>
                </c:pt>
                <c:pt idx="272">
                  <c:v>0.87721928800000004</c:v>
                </c:pt>
                <c:pt idx="273">
                  <c:v>0.720149606</c:v>
                </c:pt>
                <c:pt idx="274">
                  <c:v>0.54113639000000002</c:v>
                </c:pt>
                <c:pt idx="275">
                  <c:v>0.87218200700000004</c:v>
                </c:pt>
                <c:pt idx="276">
                  <c:v>0.79897622199999996</c:v>
                </c:pt>
                <c:pt idx="277">
                  <c:v>0.79156655200000003</c:v>
                </c:pt>
                <c:pt idx="278">
                  <c:v>0.82352682099999996</c:v>
                </c:pt>
                <c:pt idx="279">
                  <c:v>0.61474905199999996</c:v>
                </c:pt>
                <c:pt idx="280">
                  <c:v>0.84599835599999995</c:v>
                </c:pt>
                <c:pt idx="281">
                  <c:v>0.76580233099999995</c:v>
                </c:pt>
                <c:pt idx="282">
                  <c:v>0.88991461599999999</c:v>
                </c:pt>
                <c:pt idx="283">
                  <c:v>0.86109908499999999</c:v>
                </c:pt>
                <c:pt idx="284">
                  <c:v>0.71592108700000001</c:v>
                </c:pt>
                <c:pt idx="285">
                  <c:v>0.65149150499999997</c:v>
                </c:pt>
                <c:pt idx="286">
                  <c:v>0.82602716899999995</c:v>
                </c:pt>
                <c:pt idx="287">
                  <c:v>0.86321623300000005</c:v>
                </c:pt>
                <c:pt idx="288">
                  <c:v>0.75303736499999996</c:v>
                </c:pt>
                <c:pt idx="289">
                  <c:v>0.83487005999999997</c:v>
                </c:pt>
                <c:pt idx="290">
                  <c:v>0.81157353200000004</c:v>
                </c:pt>
                <c:pt idx="291">
                  <c:v>0.86867953899999995</c:v>
                </c:pt>
                <c:pt idx="292">
                  <c:v>0.89832277400000005</c:v>
                </c:pt>
                <c:pt idx="293">
                  <c:v>0.73246299999999998</c:v>
                </c:pt>
                <c:pt idx="294">
                  <c:v>0.44473971600000001</c:v>
                </c:pt>
                <c:pt idx="295">
                  <c:v>0.480130369</c:v>
                </c:pt>
                <c:pt idx="296">
                  <c:v>0.78711794099999999</c:v>
                </c:pt>
                <c:pt idx="297">
                  <c:v>0.69916535800000001</c:v>
                </c:pt>
                <c:pt idx="298">
                  <c:v>0.756813446</c:v>
                </c:pt>
                <c:pt idx="299">
                  <c:v>0.93705300000000002</c:v>
                </c:pt>
                <c:pt idx="300">
                  <c:v>0.72571424699999998</c:v>
                </c:pt>
                <c:pt idx="301">
                  <c:v>0.73124772599999999</c:v>
                </c:pt>
                <c:pt idx="302">
                  <c:v>0.87418909099999997</c:v>
                </c:pt>
                <c:pt idx="303">
                  <c:v>0.77708918400000004</c:v>
                </c:pt>
                <c:pt idx="304">
                  <c:v>0.80802993400000001</c:v>
                </c:pt>
                <c:pt idx="305">
                  <c:v>0.701307664</c:v>
                </c:pt>
                <c:pt idx="306">
                  <c:v>0.87696845499999998</c:v>
                </c:pt>
                <c:pt idx="307">
                  <c:v>0.65588083200000002</c:v>
                </c:pt>
                <c:pt idx="308">
                  <c:v>1.0181308689999999</c:v>
                </c:pt>
                <c:pt idx="309">
                  <c:v>0.81699487199999998</c:v>
                </c:pt>
                <c:pt idx="310">
                  <c:v>0.78317873699999996</c:v>
                </c:pt>
                <c:pt idx="311">
                  <c:v>0.79934389800000005</c:v>
                </c:pt>
                <c:pt idx="312">
                  <c:v>0.85168372800000003</c:v>
                </c:pt>
                <c:pt idx="313">
                  <c:v>0.81493157500000002</c:v>
                </c:pt>
                <c:pt idx="314">
                  <c:v>0.77517400400000003</c:v>
                </c:pt>
                <c:pt idx="315">
                  <c:v>0.795811873</c:v>
                </c:pt>
                <c:pt idx="316">
                  <c:v>0.80508659400000004</c:v>
                </c:pt>
                <c:pt idx="317">
                  <c:v>0.84331858100000001</c:v>
                </c:pt>
                <c:pt idx="318">
                  <c:v>0.78457838199999996</c:v>
                </c:pt>
                <c:pt idx="319">
                  <c:v>0.80040750800000005</c:v>
                </c:pt>
                <c:pt idx="320">
                  <c:v>0.74503622999999997</c:v>
                </c:pt>
                <c:pt idx="321">
                  <c:v>0.94007815800000005</c:v>
                </c:pt>
                <c:pt idx="322">
                  <c:v>0.73842891499999996</c:v>
                </c:pt>
                <c:pt idx="323">
                  <c:v>0.88078949100000004</c:v>
                </c:pt>
                <c:pt idx="324">
                  <c:v>0.59989866599999997</c:v>
                </c:pt>
                <c:pt idx="325">
                  <c:v>0.77626794200000004</c:v>
                </c:pt>
                <c:pt idx="326">
                  <c:v>0.76563195299999998</c:v>
                </c:pt>
                <c:pt idx="327">
                  <c:v>0.73332885299999995</c:v>
                </c:pt>
                <c:pt idx="328">
                  <c:v>0.83766803899999998</c:v>
                </c:pt>
                <c:pt idx="329">
                  <c:v>0.72713538200000005</c:v>
                </c:pt>
                <c:pt idx="330">
                  <c:v>0.78233765</c:v>
                </c:pt>
                <c:pt idx="331">
                  <c:v>0.68723709600000005</c:v>
                </c:pt>
                <c:pt idx="332">
                  <c:v>0.81940199899999999</c:v>
                </c:pt>
                <c:pt idx="333">
                  <c:v>0.40733196500000002</c:v>
                </c:pt>
                <c:pt idx="334">
                  <c:v>0.806607933</c:v>
                </c:pt>
                <c:pt idx="335">
                  <c:v>0.70761842200000002</c:v>
                </c:pt>
                <c:pt idx="336">
                  <c:v>0.78860870299999997</c:v>
                </c:pt>
                <c:pt idx="337">
                  <c:v>0.575632747</c:v>
                </c:pt>
                <c:pt idx="338">
                  <c:v>0.74244127100000001</c:v>
                </c:pt>
                <c:pt idx="339">
                  <c:v>0.45962804899999998</c:v>
                </c:pt>
                <c:pt idx="340">
                  <c:v>0.75178378300000004</c:v>
                </c:pt>
                <c:pt idx="341">
                  <c:v>0.33623246000000001</c:v>
                </c:pt>
                <c:pt idx="342">
                  <c:v>0.61087612599999996</c:v>
                </c:pt>
                <c:pt idx="343">
                  <c:v>0.72873795100000005</c:v>
                </c:pt>
                <c:pt idx="344">
                  <c:v>0.84221607700000001</c:v>
                </c:pt>
                <c:pt idx="345">
                  <c:v>0.62993564999999996</c:v>
                </c:pt>
                <c:pt idx="346">
                  <c:v>0.71171492999999997</c:v>
                </c:pt>
                <c:pt idx="347">
                  <c:v>0.36468108900000001</c:v>
                </c:pt>
                <c:pt idx="348">
                  <c:v>0.60988688300000005</c:v>
                </c:pt>
                <c:pt idx="349">
                  <c:v>0.27734150299999999</c:v>
                </c:pt>
                <c:pt idx="350">
                  <c:v>0.69328891100000001</c:v>
                </c:pt>
                <c:pt idx="351">
                  <c:v>0.22769134899999999</c:v>
                </c:pt>
                <c:pt idx="352">
                  <c:v>0.76584038399999999</c:v>
                </c:pt>
                <c:pt idx="353">
                  <c:v>0.45910581299999997</c:v>
                </c:pt>
                <c:pt idx="354">
                  <c:v>0.81682417399999996</c:v>
                </c:pt>
                <c:pt idx="355">
                  <c:v>0.52530036800000002</c:v>
                </c:pt>
                <c:pt idx="356">
                  <c:v>0.59466358200000002</c:v>
                </c:pt>
                <c:pt idx="357">
                  <c:v>0.46509704800000001</c:v>
                </c:pt>
                <c:pt idx="358">
                  <c:v>0.37129177200000002</c:v>
                </c:pt>
                <c:pt idx="359">
                  <c:v>0.544306976</c:v>
                </c:pt>
                <c:pt idx="360">
                  <c:v>0.34890407200000001</c:v>
                </c:pt>
                <c:pt idx="361">
                  <c:v>0.72948717699999999</c:v>
                </c:pt>
                <c:pt idx="362">
                  <c:v>0.187951812</c:v>
                </c:pt>
                <c:pt idx="363">
                  <c:v>0.78258386700000004</c:v>
                </c:pt>
                <c:pt idx="364">
                  <c:v>0.50827833600000005</c:v>
                </c:pt>
                <c:pt idx="365">
                  <c:v>0.51774252600000004</c:v>
                </c:pt>
                <c:pt idx="366">
                  <c:v>0.41633316399999998</c:v>
                </c:pt>
                <c:pt idx="367">
                  <c:v>0.70559004199999997</c:v>
                </c:pt>
                <c:pt idx="368">
                  <c:v>0.51114132599999995</c:v>
                </c:pt>
                <c:pt idx="369">
                  <c:v>0.64871552499999996</c:v>
                </c:pt>
                <c:pt idx="370">
                  <c:v>0.76901456899999998</c:v>
                </c:pt>
                <c:pt idx="371">
                  <c:v>0.80697177200000003</c:v>
                </c:pt>
                <c:pt idx="372">
                  <c:v>0.76571297500000002</c:v>
                </c:pt>
                <c:pt idx="373">
                  <c:v>0.29704858200000001</c:v>
                </c:pt>
                <c:pt idx="374">
                  <c:v>0.39130343299999998</c:v>
                </c:pt>
                <c:pt idx="375">
                  <c:v>0.47883711600000001</c:v>
                </c:pt>
                <c:pt idx="376">
                  <c:v>0.68030685899999999</c:v>
                </c:pt>
                <c:pt idx="377">
                  <c:v>0.63233919599999999</c:v>
                </c:pt>
                <c:pt idx="378">
                  <c:v>4.9129615000000001E-2</c:v>
                </c:pt>
                <c:pt idx="379">
                  <c:v>0.767795118</c:v>
                </c:pt>
                <c:pt idx="380">
                  <c:v>0.82047937500000001</c:v>
                </c:pt>
                <c:pt idx="381">
                  <c:v>0.85765804499999998</c:v>
                </c:pt>
                <c:pt idx="382">
                  <c:v>7.4175779999999997E-2</c:v>
                </c:pt>
                <c:pt idx="383">
                  <c:v>0.65042772100000001</c:v>
                </c:pt>
                <c:pt idx="384">
                  <c:v>0.75740358900000004</c:v>
                </c:pt>
                <c:pt idx="385">
                  <c:v>0.44178174999999997</c:v>
                </c:pt>
                <c:pt idx="386">
                  <c:v>0.13551853999999999</c:v>
                </c:pt>
                <c:pt idx="387">
                  <c:v>0.65823630899999996</c:v>
                </c:pt>
                <c:pt idx="388">
                  <c:v>0.47040037499999998</c:v>
                </c:pt>
                <c:pt idx="389">
                  <c:v>0.60444386900000002</c:v>
                </c:pt>
                <c:pt idx="390">
                  <c:v>0.84942865700000003</c:v>
                </c:pt>
                <c:pt idx="391">
                  <c:v>0.797976817</c:v>
                </c:pt>
                <c:pt idx="392">
                  <c:v>0.78252654499999996</c:v>
                </c:pt>
                <c:pt idx="393">
                  <c:v>3.6047170000000003E-2</c:v>
                </c:pt>
                <c:pt idx="394">
                  <c:v>0.81293302099999998</c:v>
                </c:pt>
                <c:pt idx="395">
                  <c:v>0.61316722099999998</c:v>
                </c:pt>
                <c:pt idx="396">
                  <c:v>0.63751423600000001</c:v>
                </c:pt>
                <c:pt idx="397">
                  <c:v>0.229851843</c:v>
                </c:pt>
                <c:pt idx="398">
                  <c:v>0.62915913599999995</c:v>
                </c:pt>
                <c:pt idx="399">
                  <c:v>0.62820351900000004</c:v>
                </c:pt>
                <c:pt idx="400">
                  <c:v>0.59871935700000001</c:v>
                </c:pt>
                <c:pt idx="401">
                  <c:v>0.62411808599999996</c:v>
                </c:pt>
                <c:pt idx="402">
                  <c:v>0.77018748500000001</c:v>
                </c:pt>
                <c:pt idx="403">
                  <c:v>0.82995353000000005</c:v>
                </c:pt>
                <c:pt idx="404">
                  <c:v>0.82601300099999997</c:v>
                </c:pt>
                <c:pt idx="405">
                  <c:v>0.47424628600000002</c:v>
                </c:pt>
                <c:pt idx="406">
                  <c:v>0.75248982900000005</c:v>
                </c:pt>
                <c:pt idx="407">
                  <c:v>0.648154377</c:v>
                </c:pt>
                <c:pt idx="408">
                  <c:v>0.64873947700000001</c:v>
                </c:pt>
                <c:pt idx="409">
                  <c:v>0.55395289700000006</c:v>
                </c:pt>
                <c:pt idx="410">
                  <c:v>8.5981858999999994E-2</c:v>
                </c:pt>
                <c:pt idx="411">
                  <c:v>0.58350060999999998</c:v>
                </c:pt>
                <c:pt idx="412">
                  <c:v>0.84460395099999996</c:v>
                </c:pt>
                <c:pt idx="413">
                  <c:v>0.68990937799999996</c:v>
                </c:pt>
                <c:pt idx="414">
                  <c:v>0.45173618700000001</c:v>
                </c:pt>
                <c:pt idx="415">
                  <c:v>0.1262122</c:v>
                </c:pt>
                <c:pt idx="416">
                  <c:v>0.75217137199999995</c:v>
                </c:pt>
                <c:pt idx="417">
                  <c:v>0.758036763</c:v>
                </c:pt>
                <c:pt idx="418">
                  <c:v>0.62059655000000002</c:v>
                </c:pt>
                <c:pt idx="419">
                  <c:v>0.72024106600000004</c:v>
                </c:pt>
                <c:pt idx="420">
                  <c:v>0.64306184499999997</c:v>
                </c:pt>
                <c:pt idx="421">
                  <c:v>0.55447973800000006</c:v>
                </c:pt>
                <c:pt idx="422">
                  <c:v>0.60438988100000002</c:v>
                </c:pt>
                <c:pt idx="423">
                  <c:v>0.79497411600000001</c:v>
                </c:pt>
                <c:pt idx="424">
                  <c:v>0.81417015999999998</c:v>
                </c:pt>
                <c:pt idx="425">
                  <c:v>0.76709630100000004</c:v>
                </c:pt>
                <c:pt idx="426">
                  <c:v>0.60205657400000001</c:v>
                </c:pt>
                <c:pt idx="427">
                  <c:v>0.69978034099999997</c:v>
                </c:pt>
                <c:pt idx="428">
                  <c:v>0.20323197600000001</c:v>
                </c:pt>
                <c:pt idx="429">
                  <c:v>0.67642301599999999</c:v>
                </c:pt>
                <c:pt idx="430">
                  <c:v>0.656895428</c:v>
                </c:pt>
                <c:pt idx="431">
                  <c:v>0.63165347500000002</c:v>
                </c:pt>
                <c:pt idx="432">
                  <c:v>0.67347128599999995</c:v>
                </c:pt>
                <c:pt idx="433">
                  <c:v>0.62665372500000005</c:v>
                </c:pt>
                <c:pt idx="434">
                  <c:v>0.78723426399999996</c:v>
                </c:pt>
                <c:pt idx="435">
                  <c:v>0.76064667100000005</c:v>
                </c:pt>
                <c:pt idx="436">
                  <c:v>0.54786670800000004</c:v>
                </c:pt>
                <c:pt idx="437">
                  <c:v>0.78623378899999996</c:v>
                </c:pt>
                <c:pt idx="438">
                  <c:v>0.72043042700000004</c:v>
                </c:pt>
                <c:pt idx="439">
                  <c:v>0.72631464800000001</c:v>
                </c:pt>
                <c:pt idx="440">
                  <c:v>0.72152191200000004</c:v>
                </c:pt>
                <c:pt idx="441">
                  <c:v>0.74170759600000002</c:v>
                </c:pt>
                <c:pt idx="442">
                  <c:v>0.78042037799999997</c:v>
                </c:pt>
                <c:pt idx="443">
                  <c:v>0.77784519699999999</c:v>
                </c:pt>
                <c:pt idx="444">
                  <c:v>0.349187103</c:v>
                </c:pt>
                <c:pt idx="445">
                  <c:v>0.78427713799999998</c:v>
                </c:pt>
                <c:pt idx="446">
                  <c:v>0.86038204100000004</c:v>
                </c:pt>
                <c:pt idx="447">
                  <c:v>0.708752571</c:v>
                </c:pt>
                <c:pt idx="448">
                  <c:v>0.76341971600000003</c:v>
                </c:pt>
                <c:pt idx="449">
                  <c:v>0.55076490499999997</c:v>
                </c:pt>
                <c:pt idx="450">
                  <c:v>0.77018228899999996</c:v>
                </c:pt>
                <c:pt idx="451">
                  <c:v>0.783684614</c:v>
                </c:pt>
                <c:pt idx="452">
                  <c:v>0.75162545000000003</c:v>
                </c:pt>
                <c:pt idx="453">
                  <c:v>0.24297517299999999</c:v>
                </c:pt>
                <c:pt idx="454">
                  <c:v>0.78847726100000004</c:v>
                </c:pt>
                <c:pt idx="455">
                  <c:v>0.51718307600000002</c:v>
                </c:pt>
                <c:pt idx="456">
                  <c:v>0.78529805699999999</c:v>
                </c:pt>
                <c:pt idx="457">
                  <c:v>0.62395763400000004</c:v>
                </c:pt>
                <c:pt idx="458">
                  <c:v>0.72532411699999999</c:v>
                </c:pt>
                <c:pt idx="459">
                  <c:v>0.69212017599999998</c:v>
                </c:pt>
                <c:pt idx="460">
                  <c:v>0.51201777199999998</c:v>
                </c:pt>
                <c:pt idx="461">
                  <c:v>0.80962999000000002</c:v>
                </c:pt>
                <c:pt idx="462">
                  <c:v>0.78457995400000002</c:v>
                </c:pt>
                <c:pt idx="463">
                  <c:v>0.209947834</c:v>
                </c:pt>
                <c:pt idx="464">
                  <c:v>0.63421913900000004</c:v>
                </c:pt>
                <c:pt idx="465">
                  <c:v>0.79964221999999996</c:v>
                </c:pt>
                <c:pt idx="466">
                  <c:v>0.68121146600000004</c:v>
                </c:pt>
                <c:pt idx="467">
                  <c:v>0.68755109700000006</c:v>
                </c:pt>
                <c:pt idx="468">
                  <c:v>0.66588862999999998</c:v>
                </c:pt>
                <c:pt idx="469">
                  <c:v>0.804365738</c:v>
                </c:pt>
                <c:pt idx="470">
                  <c:v>0.37425695599999997</c:v>
                </c:pt>
                <c:pt idx="471">
                  <c:v>0.82255985200000004</c:v>
                </c:pt>
                <c:pt idx="472">
                  <c:v>0.77254593000000005</c:v>
                </c:pt>
                <c:pt idx="473">
                  <c:v>0.53042730199999999</c:v>
                </c:pt>
                <c:pt idx="474">
                  <c:v>0.60715909300000004</c:v>
                </c:pt>
                <c:pt idx="475">
                  <c:v>0.76011521100000001</c:v>
                </c:pt>
                <c:pt idx="476">
                  <c:v>0.64291333500000003</c:v>
                </c:pt>
                <c:pt idx="477">
                  <c:v>0.78961686799999997</c:v>
                </c:pt>
                <c:pt idx="478">
                  <c:v>0.66688138799999996</c:v>
                </c:pt>
                <c:pt idx="479">
                  <c:v>0.83550484999999997</c:v>
                </c:pt>
                <c:pt idx="480">
                  <c:v>0.69072862800000001</c:v>
                </c:pt>
                <c:pt idx="481">
                  <c:v>0.83785665399999998</c:v>
                </c:pt>
                <c:pt idx="482">
                  <c:v>0.61289720999999997</c:v>
                </c:pt>
                <c:pt idx="483">
                  <c:v>0.764887188</c:v>
                </c:pt>
                <c:pt idx="484">
                  <c:v>0.80494390699999996</c:v>
                </c:pt>
                <c:pt idx="485">
                  <c:v>0.86725006400000004</c:v>
                </c:pt>
                <c:pt idx="486">
                  <c:v>0.80861003300000001</c:v>
                </c:pt>
                <c:pt idx="487">
                  <c:v>0.77566266699999997</c:v>
                </c:pt>
                <c:pt idx="488">
                  <c:v>0.88609730399999997</c:v>
                </c:pt>
                <c:pt idx="489">
                  <c:v>0.82463850699999997</c:v>
                </c:pt>
                <c:pt idx="490">
                  <c:v>0.86154409799999998</c:v>
                </c:pt>
                <c:pt idx="491">
                  <c:v>0.763362494</c:v>
                </c:pt>
                <c:pt idx="492">
                  <c:v>0.70237817400000002</c:v>
                </c:pt>
                <c:pt idx="493">
                  <c:v>0.81191350699999998</c:v>
                </c:pt>
                <c:pt idx="494">
                  <c:v>0.76727775600000003</c:v>
                </c:pt>
                <c:pt idx="495">
                  <c:v>0.86951989500000004</c:v>
                </c:pt>
                <c:pt idx="496">
                  <c:v>0.82703531399999997</c:v>
                </c:pt>
                <c:pt idx="497">
                  <c:v>0.87868928499999999</c:v>
                </c:pt>
                <c:pt idx="498">
                  <c:v>0.78164602699999997</c:v>
                </c:pt>
                <c:pt idx="499">
                  <c:v>0.74980861499999996</c:v>
                </c:pt>
                <c:pt idx="500">
                  <c:v>0.78924140700000001</c:v>
                </c:pt>
                <c:pt idx="501">
                  <c:v>0.72689353800000001</c:v>
                </c:pt>
                <c:pt idx="502">
                  <c:v>0.84695930399999997</c:v>
                </c:pt>
                <c:pt idx="503">
                  <c:v>0.86723364300000005</c:v>
                </c:pt>
                <c:pt idx="504">
                  <c:v>0.83127171399999999</c:v>
                </c:pt>
                <c:pt idx="505">
                  <c:v>0.81156008700000004</c:v>
                </c:pt>
                <c:pt idx="506">
                  <c:v>0.79598705000000003</c:v>
                </c:pt>
                <c:pt idx="507">
                  <c:v>0.56491482400000004</c:v>
                </c:pt>
                <c:pt idx="508">
                  <c:v>0.82372486700000003</c:v>
                </c:pt>
                <c:pt idx="509">
                  <c:v>0.73546118299999996</c:v>
                </c:pt>
                <c:pt idx="510">
                  <c:v>0.70489157000000002</c:v>
                </c:pt>
                <c:pt idx="511">
                  <c:v>0.79635891599999997</c:v>
                </c:pt>
                <c:pt idx="512">
                  <c:v>0.75929536600000003</c:v>
                </c:pt>
                <c:pt idx="513">
                  <c:v>0.74827787000000001</c:v>
                </c:pt>
                <c:pt idx="514">
                  <c:v>0.81300707000000005</c:v>
                </c:pt>
                <c:pt idx="515">
                  <c:v>0.55155988099999997</c:v>
                </c:pt>
                <c:pt idx="516">
                  <c:v>0.67193370699999999</c:v>
                </c:pt>
                <c:pt idx="517">
                  <c:v>0.744408705</c:v>
                </c:pt>
                <c:pt idx="518">
                  <c:v>0.74260393400000002</c:v>
                </c:pt>
                <c:pt idx="519">
                  <c:v>0.79093093800000003</c:v>
                </c:pt>
                <c:pt idx="520">
                  <c:v>0.69112258400000004</c:v>
                </c:pt>
                <c:pt idx="521">
                  <c:v>0.85778110399999996</c:v>
                </c:pt>
                <c:pt idx="522">
                  <c:v>0.71323364</c:v>
                </c:pt>
                <c:pt idx="523">
                  <c:v>0.52601695500000001</c:v>
                </c:pt>
                <c:pt idx="524">
                  <c:v>0.80958267399999995</c:v>
                </c:pt>
                <c:pt idx="525">
                  <c:v>0.76973586299999996</c:v>
                </c:pt>
                <c:pt idx="526">
                  <c:v>0.84499674599999997</c:v>
                </c:pt>
                <c:pt idx="527">
                  <c:v>0.72209373099999996</c:v>
                </c:pt>
                <c:pt idx="528">
                  <c:v>0.75542822099999996</c:v>
                </c:pt>
                <c:pt idx="529">
                  <c:v>0.76926755800000002</c:v>
                </c:pt>
                <c:pt idx="530">
                  <c:v>0.438927603</c:v>
                </c:pt>
                <c:pt idx="531">
                  <c:v>0.83217312700000001</c:v>
                </c:pt>
                <c:pt idx="532">
                  <c:v>0.74677617399999996</c:v>
                </c:pt>
                <c:pt idx="533">
                  <c:v>0.84827751100000004</c:v>
                </c:pt>
                <c:pt idx="534">
                  <c:v>0.78828801599999998</c:v>
                </c:pt>
                <c:pt idx="535">
                  <c:v>0.72722580599999997</c:v>
                </c:pt>
                <c:pt idx="536">
                  <c:v>0.76059817399999996</c:v>
                </c:pt>
                <c:pt idx="537">
                  <c:v>0.85703687100000003</c:v>
                </c:pt>
                <c:pt idx="538">
                  <c:v>0.72452132400000002</c:v>
                </c:pt>
                <c:pt idx="539">
                  <c:v>0.78107908500000001</c:v>
                </c:pt>
                <c:pt idx="540">
                  <c:v>0.867377026</c:v>
                </c:pt>
                <c:pt idx="541">
                  <c:v>0.775750469</c:v>
                </c:pt>
                <c:pt idx="542">
                  <c:v>0.77960248899999995</c:v>
                </c:pt>
                <c:pt idx="543">
                  <c:v>0.79112929200000004</c:v>
                </c:pt>
                <c:pt idx="544">
                  <c:v>0.73978159300000002</c:v>
                </c:pt>
                <c:pt idx="545">
                  <c:v>0.80262252700000003</c:v>
                </c:pt>
                <c:pt idx="546">
                  <c:v>0.85173051700000002</c:v>
                </c:pt>
                <c:pt idx="547">
                  <c:v>0.82943288599999998</c:v>
                </c:pt>
                <c:pt idx="548">
                  <c:v>0.82204702100000004</c:v>
                </c:pt>
                <c:pt idx="549">
                  <c:v>0.73823704000000001</c:v>
                </c:pt>
                <c:pt idx="550">
                  <c:v>0.68798362199999996</c:v>
                </c:pt>
                <c:pt idx="551">
                  <c:v>0.79545529400000003</c:v>
                </c:pt>
                <c:pt idx="552">
                  <c:v>0.79911765000000001</c:v>
                </c:pt>
                <c:pt idx="553">
                  <c:v>0.70496753999999995</c:v>
                </c:pt>
                <c:pt idx="554">
                  <c:v>0.76417220600000002</c:v>
                </c:pt>
                <c:pt idx="555">
                  <c:v>0.82694755600000003</c:v>
                </c:pt>
                <c:pt idx="556">
                  <c:v>0.73652600899999998</c:v>
                </c:pt>
                <c:pt idx="557">
                  <c:v>0.26628469399999999</c:v>
                </c:pt>
                <c:pt idx="558">
                  <c:v>0.824514839</c:v>
                </c:pt>
                <c:pt idx="559">
                  <c:v>0.80549853699999996</c:v>
                </c:pt>
                <c:pt idx="560">
                  <c:v>0.36726581800000002</c:v>
                </c:pt>
                <c:pt idx="561">
                  <c:v>0.22940639800000001</c:v>
                </c:pt>
                <c:pt idx="562">
                  <c:v>0.755223863</c:v>
                </c:pt>
                <c:pt idx="563">
                  <c:v>0.41352983999999998</c:v>
                </c:pt>
                <c:pt idx="564">
                  <c:v>8.5989635999999994E-2</c:v>
                </c:pt>
                <c:pt idx="565">
                  <c:v>0.64101420899999995</c:v>
                </c:pt>
                <c:pt idx="566">
                  <c:v>0.12900521100000001</c:v>
                </c:pt>
                <c:pt idx="567">
                  <c:v>0.17135471599999999</c:v>
                </c:pt>
                <c:pt idx="568">
                  <c:v>0.384238409</c:v>
                </c:pt>
                <c:pt idx="569">
                  <c:v>0.54917360999999998</c:v>
                </c:pt>
                <c:pt idx="570">
                  <c:v>0.71795738399999998</c:v>
                </c:pt>
                <c:pt idx="571">
                  <c:v>0.80062004399999998</c:v>
                </c:pt>
                <c:pt idx="572">
                  <c:v>0.81335883099999995</c:v>
                </c:pt>
                <c:pt idx="573">
                  <c:v>0.82160856400000004</c:v>
                </c:pt>
                <c:pt idx="574">
                  <c:v>0.720579199</c:v>
                </c:pt>
                <c:pt idx="575">
                  <c:v>0.68586406200000005</c:v>
                </c:pt>
                <c:pt idx="576">
                  <c:v>0.66162977700000003</c:v>
                </c:pt>
                <c:pt idx="577">
                  <c:v>0.64383164800000003</c:v>
                </c:pt>
                <c:pt idx="578">
                  <c:v>0.59190088699999999</c:v>
                </c:pt>
                <c:pt idx="579">
                  <c:v>0.52287444599999999</c:v>
                </c:pt>
                <c:pt idx="580">
                  <c:v>0.67177503999999999</c:v>
                </c:pt>
                <c:pt idx="581">
                  <c:v>0.44901891199999999</c:v>
                </c:pt>
                <c:pt idx="582">
                  <c:v>0.61456964400000003</c:v>
                </c:pt>
                <c:pt idx="583">
                  <c:v>0.76092382300000005</c:v>
                </c:pt>
                <c:pt idx="584">
                  <c:v>0.58717573599999995</c:v>
                </c:pt>
                <c:pt idx="585">
                  <c:v>0.68831814199999997</c:v>
                </c:pt>
                <c:pt idx="586">
                  <c:v>0.79774444099999997</c:v>
                </c:pt>
                <c:pt idx="587">
                  <c:v>0.72573847499999999</c:v>
                </c:pt>
                <c:pt idx="588">
                  <c:v>0.67539219900000003</c:v>
                </c:pt>
                <c:pt idx="589">
                  <c:v>0.72069040200000001</c:v>
                </c:pt>
                <c:pt idx="590">
                  <c:v>0.917835768</c:v>
                </c:pt>
                <c:pt idx="591">
                  <c:v>0.84478553999999995</c:v>
                </c:pt>
                <c:pt idx="592">
                  <c:v>0.62503873300000001</c:v>
                </c:pt>
                <c:pt idx="593">
                  <c:v>0.71491759799999999</c:v>
                </c:pt>
                <c:pt idx="594">
                  <c:v>0.74537724299999997</c:v>
                </c:pt>
                <c:pt idx="595">
                  <c:v>0.88781357000000005</c:v>
                </c:pt>
                <c:pt idx="596">
                  <c:v>0.863827385</c:v>
                </c:pt>
                <c:pt idx="597">
                  <c:v>0.77350833100000005</c:v>
                </c:pt>
                <c:pt idx="598">
                  <c:v>0.60730172699999996</c:v>
                </c:pt>
                <c:pt idx="599">
                  <c:v>0.71557224200000003</c:v>
                </c:pt>
                <c:pt idx="600">
                  <c:v>0.789922075</c:v>
                </c:pt>
                <c:pt idx="601">
                  <c:v>0.81494332599999997</c:v>
                </c:pt>
                <c:pt idx="602">
                  <c:v>0.86550157500000002</c:v>
                </c:pt>
                <c:pt idx="603">
                  <c:v>0.62847573499999998</c:v>
                </c:pt>
                <c:pt idx="604">
                  <c:v>0.73750896700000002</c:v>
                </c:pt>
                <c:pt idx="605">
                  <c:v>0.74431959800000003</c:v>
                </c:pt>
                <c:pt idx="606">
                  <c:v>0.76873776999999999</c:v>
                </c:pt>
                <c:pt idx="607">
                  <c:v>0.85388818799999999</c:v>
                </c:pt>
                <c:pt idx="608">
                  <c:v>0.81061062500000003</c:v>
                </c:pt>
                <c:pt idx="609">
                  <c:v>0.75168475899999998</c:v>
                </c:pt>
                <c:pt idx="610">
                  <c:v>0.56860735299999998</c:v>
                </c:pt>
                <c:pt idx="611">
                  <c:v>0.76931082799999995</c:v>
                </c:pt>
                <c:pt idx="612">
                  <c:v>0.72809690900000001</c:v>
                </c:pt>
                <c:pt idx="613">
                  <c:v>0.82952729000000003</c:v>
                </c:pt>
                <c:pt idx="614">
                  <c:v>0.78902375400000002</c:v>
                </c:pt>
                <c:pt idx="615">
                  <c:v>0.72647437000000004</c:v>
                </c:pt>
                <c:pt idx="616">
                  <c:v>0.69387452100000002</c:v>
                </c:pt>
                <c:pt idx="617">
                  <c:v>0.80566970699999996</c:v>
                </c:pt>
                <c:pt idx="618">
                  <c:v>0.79457649200000002</c:v>
                </c:pt>
                <c:pt idx="619">
                  <c:v>0.79430280099999995</c:v>
                </c:pt>
                <c:pt idx="620">
                  <c:v>0.78383167799999998</c:v>
                </c:pt>
                <c:pt idx="621">
                  <c:v>0.78603681800000003</c:v>
                </c:pt>
                <c:pt idx="622">
                  <c:v>0.81776139599999997</c:v>
                </c:pt>
                <c:pt idx="623">
                  <c:v>0.81410481099999998</c:v>
                </c:pt>
                <c:pt idx="624">
                  <c:v>0.86385882999999997</c:v>
                </c:pt>
                <c:pt idx="625">
                  <c:v>0.77494812300000004</c:v>
                </c:pt>
                <c:pt idx="626">
                  <c:v>0.79887726199999998</c:v>
                </c:pt>
                <c:pt idx="627">
                  <c:v>0.82055889199999998</c:v>
                </c:pt>
                <c:pt idx="628">
                  <c:v>0.80669886599999996</c:v>
                </c:pt>
                <c:pt idx="629">
                  <c:v>0.82831083100000003</c:v>
                </c:pt>
                <c:pt idx="630">
                  <c:v>0.79344906199999998</c:v>
                </c:pt>
                <c:pt idx="631">
                  <c:v>0.74850463099999998</c:v>
                </c:pt>
                <c:pt idx="632">
                  <c:v>0.76923933200000005</c:v>
                </c:pt>
                <c:pt idx="633">
                  <c:v>0.79361151100000005</c:v>
                </c:pt>
                <c:pt idx="634">
                  <c:v>0.78194045499999998</c:v>
                </c:pt>
                <c:pt idx="635">
                  <c:v>0.80734000900000003</c:v>
                </c:pt>
                <c:pt idx="636">
                  <c:v>0.69612001099999998</c:v>
                </c:pt>
                <c:pt idx="637">
                  <c:v>0.73751572799999998</c:v>
                </c:pt>
                <c:pt idx="638">
                  <c:v>0.79761264099999996</c:v>
                </c:pt>
                <c:pt idx="639">
                  <c:v>0.82460039399999996</c:v>
                </c:pt>
                <c:pt idx="640">
                  <c:v>0.70725576599999995</c:v>
                </c:pt>
                <c:pt idx="641">
                  <c:v>0.67577757199999999</c:v>
                </c:pt>
                <c:pt idx="642">
                  <c:v>0.73774165199999997</c:v>
                </c:pt>
                <c:pt idx="643">
                  <c:v>0.72122815200000001</c:v>
                </c:pt>
                <c:pt idx="644">
                  <c:v>0.68782405599999996</c:v>
                </c:pt>
                <c:pt idx="645">
                  <c:v>0.84465261899999999</c:v>
                </c:pt>
                <c:pt idx="646">
                  <c:v>0.694250017</c:v>
                </c:pt>
                <c:pt idx="647">
                  <c:v>0.70096598499999996</c:v>
                </c:pt>
                <c:pt idx="648">
                  <c:v>0.63853643199999999</c:v>
                </c:pt>
                <c:pt idx="649">
                  <c:v>0.87036698400000001</c:v>
                </c:pt>
                <c:pt idx="650">
                  <c:v>0.70641322900000003</c:v>
                </c:pt>
                <c:pt idx="651">
                  <c:v>0.439334534</c:v>
                </c:pt>
                <c:pt idx="652">
                  <c:v>0.67833081399999995</c:v>
                </c:pt>
                <c:pt idx="653">
                  <c:v>0.83059630100000004</c:v>
                </c:pt>
                <c:pt idx="654">
                  <c:v>0.41113270899999999</c:v>
                </c:pt>
                <c:pt idx="655">
                  <c:v>0.213486393</c:v>
                </c:pt>
                <c:pt idx="656">
                  <c:v>0.68202256100000003</c:v>
                </c:pt>
                <c:pt idx="657">
                  <c:v>0.20093248799999999</c:v>
                </c:pt>
                <c:pt idx="658">
                  <c:v>0.58224430299999996</c:v>
                </c:pt>
                <c:pt idx="659">
                  <c:v>0.55569269600000004</c:v>
                </c:pt>
                <c:pt idx="660">
                  <c:v>0.46167977799999999</c:v>
                </c:pt>
                <c:pt idx="661">
                  <c:v>0.51660656599999999</c:v>
                </c:pt>
                <c:pt idx="662">
                  <c:v>0.59552579299999997</c:v>
                </c:pt>
                <c:pt idx="663">
                  <c:v>0.51467346700000005</c:v>
                </c:pt>
                <c:pt idx="664">
                  <c:v>0.74034464099999997</c:v>
                </c:pt>
                <c:pt idx="665">
                  <c:v>0.70417761300000004</c:v>
                </c:pt>
                <c:pt idx="666">
                  <c:v>0.81621730199999998</c:v>
                </c:pt>
                <c:pt idx="667">
                  <c:v>0.81441442600000002</c:v>
                </c:pt>
                <c:pt idx="668">
                  <c:v>0.70800489899999997</c:v>
                </c:pt>
                <c:pt idx="669">
                  <c:v>0.81786498600000002</c:v>
                </c:pt>
                <c:pt idx="670">
                  <c:v>0.73863014199999999</c:v>
                </c:pt>
                <c:pt idx="671">
                  <c:v>0.76986849599999996</c:v>
                </c:pt>
                <c:pt idx="672">
                  <c:v>0.66505023799999996</c:v>
                </c:pt>
                <c:pt idx="673">
                  <c:v>0.77898714000000002</c:v>
                </c:pt>
                <c:pt idx="674">
                  <c:v>0.77117382899999998</c:v>
                </c:pt>
                <c:pt idx="675">
                  <c:v>0.59600306599999997</c:v>
                </c:pt>
                <c:pt idx="676">
                  <c:v>0.77251452600000003</c:v>
                </c:pt>
                <c:pt idx="677">
                  <c:v>0.81550661999999996</c:v>
                </c:pt>
                <c:pt idx="678">
                  <c:v>0.80150332199999996</c:v>
                </c:pt>
                <c:pt idx="679">
                  <c:v>0.79440803100000001</c:v>
                </c:pt>
                <c:pt idx="680">
                  <c:v>0.78201401599999998</c:v>
                </c:pt>
                <c:pt idx="681">
                  <c:v>0.80530850399999998</c:v>
                </c:pt>
                <c:pt idx="682">
                  <c:v>0.71195752000000001</c:v>
                </c:pt>
                <c:pt idx="683">
                  <c:v>0.79598227799999999</c:v>
                </c:pt>
                <c:pt idx="684">
                  <c:v>0.66625673900000004</c:v>
                </c:pt>
                <c:pt idx="685">
                  <c:v>0.87007696000000001</c:v>
                </c:pt>
                <c:pt idx="686">
                  <c:v>0.74349892399999995</c:v>
                </c:pt>
                <c:pt idx="687">
                  <c:v>0.78705708100000005</c:v>
                </c:pt>
                <c:pt idx="688">
                  <c:v>0.81052635200000001</c:v>
                </c:pt>
                <c:pt idx="689">
                  <c:v>0.72834750100000001</c:v>
                </c:pt>
                <c:pt idx="690">
                  <c:v>0.85394550899999999</c:v>
                </c:pt>
                <c:pt idx="691">
                  <c:v>0.81473405300000001</c:v>
                </c:pt>
                <c:pt idx="692">
                  <c:v>0.77436886699999996</c:v>
                </c:pt>
                <c:pt idx="693">
                  <c:v>0.85328693700000002</c:v>
                </c:pt>
                <c:pt idx="694">
                  <c:v>0.72609002099999997</c:v>
                </c:pt>
                <c:pt idx="695">
                  <c:v>0.79460036300000003</c:v>
                </c:pt>
                <c:pt idx="696">
                  <c:v>0.729103693</c:v>
                </c:pt>
                <c:pt idx="697">
                  <c:v>0.80590446699999996</c:v>
                </c:pt>
                <c:pt idx="698">
                  <c:v>0.71669733499999999</c:v>
                </c:pt>
                <c:pt idx="699">
                  <c:v>0.81972553800000003</c:v>
                </c:pt>
                <c:pt idx="700">
                  <c:v>0.75556570599999995</c:v>
                </c:pt>
                <c:pt idx="701">
                  <c:v>0.76462391299999999</c:v>
                </c:pt>
                <c:pt idx="702">
                  <c:v>0.63699187000000002</c:v>
                </c:pt>
                <c:pt idx="703">
                  <c:v>0.79802662599999996</c:v>
                </c:pt>
                <c:pt idx="704">
                  <c:v>0.64144595100000001</c:v>
                </c:pt>
                <c:pt idx="705">
                  <c:v>0.80259261500000001</c:v>
                </c:pt>
                <c:pt idx="706">
                  <c:v>0.68696709300000003</c:v>
                </c:pt>
                <c:pt idx="707">
                  <c:v>0.73066037500000003</c:v>
                </c:pt>
                <c:pt idx="708">
                  <c:v>0.75175305100000001</c:v>
                </c:pt>
                <c:pt idx="709">
                  <c:v>0.75481219099999997</c:v>
                </c:pt>
                <c:pt idx="710">
                  <c:v>0.67312559999999999</c:v>
                </c:pt>
                <c:pt idx="711">
                  <c:v>0.76204467300000001</c:v>
                </c:pt>
                <c:pt idx="712">
                  <c:v>0.798304919</c:v>
                </c:pt>
                <c:pt idx="713">
                  <c:v>0.70870874699999997</c:v>
                </c:pt>
                <c:pt idx="714">
                  <c:v>0.73976557799999998</c:v>
                </c:pt>
                <c:pt idx="715">
                  <c:v>0.849449279</c:v>
                </c:pt>
                <c:pt idx="716">
                  <c:v>0.70120199800000005</c:v>
                </c:pt>
                <c:pt idx="717">
                  <c:v>0.77069656399999997</c:v>
                </c:pt>
                <c:pt idx="718">
                  <c:v>0.73658622500000004</c:v>
                </c:pt>
                <c:pt idx="719">
                  <c:v>0.731849254</c:v>
                </c:pt>
                <c:pt idx="720">
                  <c:v>0.78653324499999999</c:v>
                </c:pt>
                <c:pt idx="721">
                  <c:v>0.73699192599999996</c:v>
                </c:pt>
                <c:pt idx="722">
                  <c:v>0.81951202199999995</c:v>
                </c:pt>
                <c:pt idx="723">
                  <c:v>0.70496592400000002</c:v>
                </c:pt>
                <c:pt idx="724">
                  <c:v>0.73407090100000005</c:v>
                </c:pt>
                <c:pt idx="725">
                  <c:v>0.73990301000000003</c:v>
                </c:pt>
                <c:pt idx="726">
                  <c:v>0.71117564600000005</c:v>
                </c:pt>
                <c:pt idx="727">
                  <c:v>0.74473725400000002</c:v>
                </c:pt>
                <c:pt idx="728">
                  <c:v>0.81474656400000001</c:v>
                </c:pt>
                <c:pt idx="729">
                  <c:v>0.68925143300000002</c:v>
                </c:pt>
                <c:pt idx="730">
                  <c:v>0.82482031099999997</c:v>
                </c:pt>
                <c:pt idx="731">
                  <c:v>0.75992647400000002</c:v>
                </c:pt>
                <c:pt idx="732">
                  <c:v>0.80874122500000001</c:v>
                </c:pt>
                <c:pt idx="733">
                  <c:v>0.78922015400000001</c:v>
                </c:pt>
                <c:pt idx="734">
                  <c:v>0.71038749000000001</c:v>
                </c:pt>
                <c:pt idx="735">
                  <c:v>0.773270385</c:v>
                </c:pt>
                <c:pt idx="736">
                  <c:v>0.83080595599999996</c:v>
                </c:pt>
                <c:pt idx="737">
                  <c:v>0.72461897200000003</c:v>
                </c:pt>
                <c:pt idx="738">
                  <c:v>0.79912816600000003</c:v>
                </c:pt>
                <c:pt idx="739">
                  <c:v>0.80903655900000004</c:v>
                </c:pt>
                <c:pt idx="740">
                  <c:v>0.74426244399999997</c:v>
                </c:pt>
                <c:pt idx="741">
                  <c:v>0.78713607100000005</c:v>
                </c:pt>
                <c:pt idx="742">
                  <c:v>0.82516434699999996</c:v>
                </c:pt>
                <c:pt idx="743">
                  <c:v>0.72671782100000004</c:v>
                </c:pt>
                <c:pt idx="744">
                  <c:v>0.78438797599999999</c:v>
                </c:pt>
                <c:pt idx="745">
                  <c:v>0.81212934199999998</c:v>
                </c:pt>
                <c:pt idx="746">
                  <c:v>0.79096038899999999</c:v>
                </c:pt>
                <c:pt idx="747">
                  <c:v>0.73469681799999997</c:v>
                </c:pt>
                <c:pt idx="748">
                  <c:v>0.84516407199999999</c:v>
                </c:pt>
                <c:pt idx="749">
                  <c:v>0.71158710000000003</c:v>
                </c:pt>
                <c:pt idx="750">
                  <c:v>0.77975045799999998</c:v>
                </c:pt>
                <c:pt idx="751">
                  <c:v>0.78466623199999996</c:v>
                </c:pt>
                <c:pt idx="752">
                  <c:v>0.75110175999999995</c:v>
                </c:pt>
                <c:pt idx="753">
                  <c:v>0.76130276200000002</c:v>
                </c:pt>
                <c:pt idx="754">
                  <c:v>0.74911875900000002</c:v>
                </c:pt>
                <c:pt idx="755">
                  <c:v>0.81266895100000003</c:v>
                </c:pt>
                <c:pt idx="756">
                  <c:v>0.71241267100000005</c:v>
                </c:pt>
                <c:pt idx="757">
                  <c:v>0.78549786799999999</c:v>
                </c:pt>
                <c:pt idx="758">
                  <c:v>0.743149807</c:v>
                </c:pt>
                <c:pt idx="759">
                  <c:v>0.73456283300000003</c:v>
                </c:pt>
                <c:pt idx="760">
                  <c:v>0.76907699799999996</c:v>
                </c:pt>
                <c:pt idx="761">
                  <c:v>0.71158443299999996</c:v>
                </c:pt>
                <c:pt idx="762">
                  <c:v>0.76439796100000001</c:v>
                </c:pt>
                <c:pt idx="763">
                  <c:v>0.76875175100000004</c:v>
                </c:pt>
                <c:pt idx="764">
                  <c:v>0.65045774300000003</c:v>
                </c:pt>
                <c:pt idx="765">
                  <c:v>0.75555642099999998</c:v>
                </c:pt>
                <c:pt idx="766">
                  <c:v>0.70236471700000003</c:v>
                </c:pt>
                <c:pt idx="767">
                  <c:v>0.75492316000000004</c:v>
                </c:pt>
                <c:pt idx="768">
                  <c:v>0.73402727000000001</c:v>
                </c:pt>
                <c:pt idx="769">
                  <c:v>0.75848627700000004</c:v>
                </c:pt>
                <c:pt idx="770">
                  <c:v>0.70372440800000002</c:v>
                </c:pt>
                <c:pt idx="771">
                  <c:v>0.59227018899999995</c:v>
                </c:pt>
                <c:pt idx="772">
                  <c:v>0.76274272300000001</c:v>
                </c:pt>
                <c:pt idx="773">
                  <c:v>0.67969158500000004</c:v>
                </c:pt>
                <c:pt idx="774">
                  <c:v>0.65863969600000005</c:v>
                </c:pt>
                <c:pt idx="775">
                  <c:v>0.75882948699999997</c:v>
                </c:pt>
                <c:pt idx="776">
                  <c:v>0.71850628000000005</c:v>
                </c:pt>
                <c:pt idx="777">
                  <c:v>0.74516151799999997</c:v>
                </c:pt>
                <c:pt idx="778">
                  <c:v>0.62705085400000005</c:v>
                </c:pt>
                <c:pt idx="779">
                  <c:v>0.73799904900000002</c:v>
                </c:pt>
                <c:pt idx="780">
                  <c:v>0.69110799300000003</c:v>
                </c:pt>
                <c:pt idx="781">
                  <c:v>0.66963965800000003</c:v>
                </c:pt>
                <c:pt idx="782">
                  <c:v>0.72516848099999998</c:v>
                </c:pt>
                <c:pt idx="783">
                  <c:v>0.79627082199999999</c:v>
                </c:pt>
                <c:pt idx="784">
                  <c:v>0.64902289199999996</c:v>
                </c:pt>
                <c:pt idx="785">
                  <c:v>0.77229482699999996</c:v>
                </c:pt>
                <c:pt idx="786">
                  <c:v>0.73001338199999999</c:v>
                </c:pt>
                <c:pt idx="787">
                  <c:v>0.72030638400000002</c:v>
                </c:pt>
                <c:pt idx="788">
                  <c:v>0.66704794199999995</c:v>
                </c:pt>
                <c:pt idx="789">
                  <c:v>0.82051260400000003</c:v>
                </c:pt>
                <c:pt idx="790">
                  <c:v>0.78565973200000006</c:v>
                </c:pt>
                <c:pt idx="791">
                  <c:v>0.67216530500000005</c:v>
                </c:pt>
                <c:pt idx="792">
                  <c:v>0.81936287200000002</c:v>
                </c:pt>
                <c:pt idx="793">
                  <c:v>0.79383124299999996</c:v>
                </c:pt>
                <c:pt idx="794">
                  <c:v>0.66707642499999997</c:v>
                </c:pt>
                <c:pt idx="795">
                  <c:v>0.79201272300000003</c:v>
                </c:pt>
                <c:pt idx="796">
                  <c:v>0.64949567699999999</c:v>
                </c:pt>
                <c:pt idx="797">
                  <c:v>0.71432214199999999</c:v>
                </c:pt>
                <c:pt idx="798">
                  <c:v>0.79056257200000002</c:v>
                </c:pt>
                <c:pt idx="799">
                  <c:v>0.66984258399999996</c:v>
                </c:pt>
                <c:pt idx="800">
                  <c:v>0.84751202000000003</c:v>
                </c:pt>
                <c:pt idx="801">
                  <c:v>0.77284127199999997</c:v>
                </c:pt>
                <c:pt idx="802">
                  <c:v>0.83876285900000003</c:v>
                </c:pt>
                <c:pt idx="803">
                  <c:v>0.70871587999999996</c:v>
                </c:pt>
                <c:pt idx="804">
                  <c:v>0.78368776100000004</c:v>
                </c:pt>
                <c:pt idx="805">
                  <c:v>0.66074250800000001</c:v>
                </c:pt>
                <c:pt idx="806">
                  <c:v>0.719981553</c:v>
                </c:pt>
                <c:pt idx="807">
                  <c:v>0.624081416</c:v>
                </c:pt>
                <c:pt idx="808">
                  <c:v>0.74707877899999997</c:v>
                </c:pt>
                <c:pt idx="809">
                  <c:v>0.69709552699999999</c:v>
                </c:pt>
                <c:pt idx="810">
                  <c:v>0.73857638599999997</c:v>
                </c:pt>
                <c:pt idx="811">
                  <c:v>0.81585713299999996</c:v>
                </c:pt>
                <c:pt idx="812">
                  <c:v>0.70251123100000001</c:v>
                </c:pt>
                <c:pt idx="813">
                  <c:v>0.70478907599999996</c:v>
                </c:pt>
                <c:pt idx="814">
                  <c:v>0.83496825399999997</c:v>
                </c:pt>
                <c:pt idx="815">
                  <c:v>0.71090314399999999</c:v>
                </c:pt>
                <c:pt idx="816">
                  <c:v>0.58636529299999995</c:v>
                </c:pt>
                <c:pt idx="817">
                  <c:v>0.432617425</c:v>
                </c:pt>
                <c:pt idx="818">
                  <c:v>0.65763994000000003</c:v>
                </c:pt>
                <c:pt idx="819">
                  <c:v>0.63896228099999997</c:v>
                </c:pt>
                <c:pt idx="820">
                  <c:v>0.77605835300000003</c:v>
                </c:pt>
                <c:pt idx="821">
                  <c:v>0.774848431</c:v>
                </c:pt>
                <c:pt idx="822">
                  <c:v>0.618947947</c:v>
                </c:pt>
                <c:pt idx="823">
                  <c:v>0.71386424000000004</c:v>
                </c:pt>
                <c:pt idx="824">
                  <c:v>0.84327555600000004</c:v>
                </c:pt>
                <c:pt idx="825">
                  <c:v>0.514442332</c:v>
                </c:pt>
                <c:pt idx="826">
                  <c:v>0.69950416400000004</c:v>
                </c:pt>
                <c:pt idx="827">
                  <c:v>0.37399217200000001</c:v>
                </c:pt>
                <c:pt idx="828">
                  <c:v>0.71757228799999995</c:v>
                </c:pt>
                <c:pt idx="829">
                  <c:v>0.59177570199999996</c:v>
                </c:pt>
                <c:pt idx="830">
                  <c:v>0.72216776699999996</c:v>
                </c:pt>
                <c:pt idx="831">
                  <c:v>0.67052160800000005</c:v>
                </c:pt>
                <c:pt idx="832">
                  <c:v>0.59132034</c:v>
                </c:pt>
                <c:pt idx="833">
                  <c:v>0.56983130699999995</c:v>
                </c:pt>
                <c:pt idx="834">
                  <c:v>0.776087941</c:v>
                </c:pt>
                <c:pt idx="835">
                  <c:v>0.64280590100000001</c:v>
                </c:pt>
                <c:pt idx="836">
                  <c:v>0.71482682399999997</c:v>
                </c:pt>
                <c:pt idx="837">
                  <c:v>0.49990024700000002</c:v>
                </c:pt>
                <c:pt idx="838">
                  <c:v>0.719312485</c:v>
                </c:pt>
                <c:pt idx="839">
                  <c:v>0.65145073799999997</c:v>
                </c:pt>
                <c:pt idx="840">
                  <c:v>0.73270360599999995</c:v>
                </c:pt>
                <c:pt idx="841">
                  <c:v>0.65033938099999999</c:v>
                </c:pt>
                <c:pt idx="842">
                  <c:v>0.65925333699999999</c:v>
                </c:pt>
                <c:pt idx="843">
                  <c:v>0.77069220900000002</c:v>
                </c:pt>
                <c:pt idx="844">
                  <c:v>0.61625067499999997</c:v>
                </c:pt>
                <c:pt idx="845">
                  <c:v>0.84158366299999998</c:v>
                </c:pt>
                <c:pt idx="846">
                  <c:v>0.59350009199999998</c:v>
                </c:pt>
                <c:pt idx="847">
                  <c:v>0.76058528400000003</c:v>
                </c:pt>
                <c:pt idx="848">
                  <c:v>0.744250038</c:v>
                </c:pt>
                <c:pt idx="849">
                  <c:v>0.61506398500000004</c:v>
                </c:pt>
                <c:pt idx="850">
                  <c:v>0.694900352</c:v>
                </c:pt>
                <c:pt idx="851">
                  <c:v>0.75657352700000002</c:v>
                </c:pt>
                <c:pt idx="852">
                  <c:v>0.77704090999999997</c:v>
                </c:pt>
                <c:pt idx="853">
                  <c:v>0.75033289599999997</c:v>
                </c:pt>
                <c:pt idx="854">
                  <c:v>0.77635588200000005</c:v>
                </c:pt>
                <c:pt idx="855">
                  <c:v>0.66087884600000002</c:v>
                </c:pt>
                <c:pt idx="856">
                  <c:v>0.70495255999999995</c:v>
                </c:pt>
                <c:pt idx="857">
                  <c:v>0.78111511700000003</c:v>
                </c:pt>
                <c:pt idx="858">
                  <c:v>0.61748022199999997</c:v>
                </c:pt>
                <c:pt idx="859">
                  <c:v>0.63954827999999997</c:v>
                </c:pt>
                <c:pt idx="860">
                  <c:v>0.79005068000000001</c:v>
                </c:pt>
                <c:pt idx="861">
                  <c:v>0.81384092699999999</c:v>
                </c:pt>
                <c:pt idx="862">
                  <c:v>0.72981470400000004</c:v>
                </c:pt>
                <c:pt idx="863">
                  <c:v>0.75822366600000002</c:v>
                </c:pt>
                <c:pt idx="864">
                  <c:v>0.78188780499999999</c:v>
                </c:pt>
                <c:pt idx="865">
                  <c:v>0.80905571099999996</c:v>
                </c:pt>
                <c:pt idx="866">
                  <c:v>0.69021039799999995</c:v>
                </c:pt>
                <c:pt idx="867">
                  <c:v>0.70352445200000002</c:v>
                </c:pt>
                <c:pt idx="868">
                  <c:v>0.731926521</c:v>
                </c:pt>
                <c:pt idx="869">
                  <c:v>0.80860515600000005</c:v>
                </c:pt>
                <c:pt idx="870">
                  <c:v>0.70256895500000005</c:v>
                </c:pt>
                <c:pt idx="871">
                  <c:v>0.77458925300000003</c:v>
                </c:pt>
                <c:pt idx="872">
                  <c:v>0.73841358599999996</c:v>
                </c:pt>
                <c:pt idx="873">
                  <c:v>0.77499630799999997</c:v>
                </c:pt>
                <c:pt idx="874">
                  <c:v>0.82072945799999997</c:v>
                </c:pt>
                <c:pt idx="875">
                  <c:v>0.78108229200000001</c:v>
                </c:pt>
                <c:pt idx="876">
                  <c:v>0.75410321599999997</c:v>
                </c:pt>
                <c:pt idx="877">
                  <c:v>0.75772641200000002</c:v>
                </c:pt>
                <c:pt idx="878">
                  <c:v>0.74030506500000004</c:v>
                </c:pt>
                <c:pt idx="879">
                  <c:v>0.77734890199999995</c:v>
                </c:pt>
                <c:pt idx="880">
                  <c:v>0.74005110600000001</c:v>
                </c:pt>
                <c:pt idx="881">
                  <c:v>0.78536642999999995</c:v>
                </c:pt>
                <c:pt idx="882">
                  <c:v>0.80064910600000005</c:v>
                </c:pt>
                <c:pt idx="883">
                  <c:v>0.79775805</c:v>
                </c:pt>
                <c:pt idx="884">
                  <c:v>0.74225554800000004</c:v>
                </c:pt>
                <c:pt idx="885">
                  <c:v>0.76501805300000003</c:v>
                </c:pt>
                <c:pt idx="886">
                  <c:v>0.72328838799999995</c:v>
                </c:pt>
                <c:pt idx="887">
                  <c:v>0.785842496</c:v>
                </c:pt>
                <c:pt idx="888">
                  <c:v>0.73638279900000003</c:v>
                </c:pt>
                <c:pt idx="889">
                  <c:v>0.78419966200000002</c:v>
                </c:pt>
                <c:pt idx="890">
                  <c:v>0.73821779499999995</c:v>
                </c:pt>
                <c:pt idx="891">
                  <c:v>0.76599290099999995</c:v>
                </c:pt>
                <c:pt idx="892">
                  <c:v>0.76367974500000002</c:v>
                </c:pt>
                <c:pt idx="893">
                  <c:v>0.789197009</c:v>
                </c:pt>
                <c:pt idx="894">
                  <c:v>0.79911562700000005</c:v>
                </c:pt>
                <c:pt idx="895">
                  <c:v>0.76049712199999997</c:v>
                </c:pt>
                <c:pt idx="896">
                  <c:v>0.71870575800000003</c:v>
                </c:pt>
                <c:pt idx="897">
                  <c:v>0.73691289400000004</c:v>
                </c:pt>
                <c:pt idx="898">
                  <c:v>0.71496263999999998</c:v>
                </c:pt>
                <c:pt idx="899">
                  <c:v>0.74080346399999997</c:v>
                </c:pt>
                <c:pt idx="900">
                  <c:v>0.80040414800000004</c:v>
                </c:pt>
                <c:pt idx="901">
                  <c:v>0.79962343800000002</c:v>
                </c:pt>
                <c:pt idx="902">
                  <c:v>0.838445365</c:v>
                </c:pt>
                <c:pt idx="903">
                  <c:v>0.83966214400000005</c:v>
                </c:pt>
                <c:pt idx="904">
                  <c:v>0.692780956</c:v>
                </c:pt>
                <c:pt idx="905">
                  <c:v>0.82396113299999996</c:v>
                </c:pt>
                <c:pt idx="906">
                  <c:v>0.80292007799999998</c:v>
                </c:pt>
                <c:pt idx="907">
                  <c:v>0.71907768100000002</c:v>
                </c:pt>
                <c:pt idx="908">
                  <c:v>0.71915991300000004</c:v>
                </c:pt>
                <c:pt idx="909">
                  <c:v>0.76512270900000001</c:v>
                </c:pt>
                <c:pt idx="910">
                  <c:v>0.82157748900000005</c:v>
                </c:pt>
                <c:pt idx="911">
                  <c:v>0.76351871400000004</c:v>
                </c:pt>
                <c:pt idx="912">
                  <c:v>0.76739587600000003</c:v>
                </c:pt>
                <c:pt idx="913">
                  <c:v>0.73009479899999996</c:v>
                </c:pt>
                <c:pt idx="914">
                  <c:v>0.81525151799999995</c:v>
                </c:pt>
                <c:pt idx="915">
                  <c:v>0.81035016699999995</c:v>
                </c:pt>
                <c:pt idx="916">
                  <c:v>0.77211932500000002</c:v>
                </c:pt>
                <c:pt idx="917">
                  <c:v>0.72692204299999996</c:v>
                </c:pt>
                <c:pt idx="918">
                  <c:v>0.73893475799999997</c:v>
                </c:pt>
                <c:pt idx="919">
                  <c:v>0.78946231600000005</c:v>
                </c:pt>
                <c:pt idx="920">
                  <c:v>0.73591306199999995</c:v>
                </c:pt>
                <c:pt idx="921">
                  <c:v>0.740554037</c:v>
                </c:pt>
                <c:pt idx="922">
                  <c:v>0.75361222000000005</c:v>
                </c:pt>
                <c:pt idx="923">
                  <c:v>0.76351803100000004</c:v>
                </c:pt>
                <c:pt idx="924">
                  <c:v>0.79003953100000002</c:v>
                </c:pt>
                <c:pt idx="925">
                  <c:v>0.73378210899999996</c:v>
                </c:pt>
                <c:pt idx="926">
                  <c:v>0.80536616000000005</c:v>
                </c:pt>
                <c:pt idx="927">
                  <c:v>0.73400120400000002</c:v>
                </c:pt>
                <c:pt idx="928">
                  <c:v>0.76345445999999995</c:v>
                </c:pt>
                <c:pt idx="929">
                  <c:v>0.71468500199999996</c:v>
                </c:pt>
                <c:pt idx="930">
                  <c:v>0.71973797699999997</c:v>
                </c:pt>
                <c:pt idx="931">
                  <c:v>0.80472090799999996</c:v>
                </c:pt>
                <c:pt idx="932">
                  <c:v>0.73647566399999997</c:v>
                </c:pt>
                <c:pt idx="933">
                  <c:v>0.74314074900000004</c:v>
                </c:pt>
                <c:pt idx="934">
                  <c:v>0.72961333100000003</c:v>
                </c:pt>
                <c:pt idx="935">
                  <c:v>0.74741188000000003</c:v>
                </c:pt>
                <c:pt idx="936">
                  <c:v>0.70953476699999996</c:v>
                </c:pt>
                <c:pt idx="937">
                  <c:v>0.71624865900000001</c:v>
                </c:pt>
                <c:pt idx="938">
                  <c:v>0.77747281999999995</c:v>
                </c:pt>
                <c:pt idx="939">
                  <c:v>0.70032993600000004</c:v>
                </c:pt>
                <c:pt idx="940">
                  <c:v>0.69270707200000003</c:v>
                </c:pt>
                <c:pt idx="941">
                  <c:v>0.63362890999999999</c:v>
                </c:pt>
                <c:pt idx="942">
                  <c:v>0.71566854899999999</c:v>
                </c:pt>
                <c:pt idx="943">
                  <c:v>0.74187647199999995</c:v>
                </c:pt>
                <c:pt idx="944">
                  <c:v>0.73764576699999995</c:v>
                </c:pt>
                <c:pt idx="945">
                  <c:v>0.73943464999999997</c:v>
                </c:pt>
                <c:pt idx="946">
                  <c:v>0.62031016000000005</c:v>
                </c:pt>
                <c:pt idx="947">
                  <c:v>0.735685382</c:v>
                </c:pt>
                <c:pt idx="948">
                  <c:v>0.73010969599999997</c:v>
                </c:pt>
                <c:pt idx="949">
                  <c:v>0.74776256100000005</c:v>
                </c:pt>
                <c:pt idx="950">
                  <c:v>0.78748768400000002</c:v>
                </c:pt>
                <c:pt idx="951">
                  <c:v>0.74801794300000002</c:v>
                </c:pt>
                <c:pt idx="952">
                  <c:v>0.71692670800000002</c:v>
                </c:pt>
                <c:pt idx="953">
                  <c:v>0.71205490400000004</c:v>
                </c:pt>
                <c:pt idx="954">
                  <c:v>0.71531570099999997</c:v>
                </c:pt>
                <c:pt idx="955">
                  <c:v>0.71006672199999998</c:v>
                </c:pt>
                <c:pt idx="956">
                  <c:v>0.75320183200000002</c:v>
                </c:pt>
                <c:pt idx="957">
                  <c:v>0.81065479500000004</c:v>
                </c:pt>
                <c:pt idx="958">
                  <c:v>0.74858887200000002</c:v>
                </c:pt>
                <c:pt idx="959">
                  <c:v>0.62539144999999996</c:v>
                </c:pt>
                <c:pt idx="960">
                  <c:v>0.79197518899999997</c:v>
                </c:pt>
                <c:pt idx="961">
                  <c:v>0.71250789199999998</c:v>
                </c:pt>
                <c:pt idx="962">
                  <c:v>0.752836477</c:v>
                </c:pt>
                <c:pt idx="963">
                  <c:v>0.77758588299999998</c:v>
                </c:pt>
                <c:pt idx="964">
                  <c:v>0.738154372</c:v>
                </c:pt>
                <c:pt idx="965">
                  <c:v>0.71500279700000002</c:v>
                </c:pt>
                <c:pt idx="966">
                  <c:v>0.768141619</c:v>
                </c:pt>
                <c:pt idx="967">
                  <c:v>0.71072480800000004</c:v>
                </c:pt>
                <c:pt idx="968">
                  <c:v>0.78850313100000002</c:v>
                </c:pt>
                <c:pt idx="969">
                  <c:v>0.77012556399999998</c:v>
                </c:pt>
                <c:pt idx="970">
                  <c:v>0.73393060499999996</c:v>
                </c:pt>
                <c:pt idx="971">
                  <c:v>0.67705897900000001</c:v>
                </c:pt>
                <c:pt idx="972">
                  <c:v>0.63887654400000005</c:v>
                </c:pt>
                <c:pt idx="973">
                  <c:v>0.79617694800000005</c:v>
                </c:pt>
                <c:pt idx="974">
                  <c:v>0.83511551500000003</c:v>
                </c:pt>
                <c:pt idx="975">
                  <c:v>0.75979918599999996</c:v>
                </c:pt>
                <c:pt idx="976">
                  <c:v>0.71717907299999994</c:v>
                </c:pt>
                <c:pt idx="977">
                  <c:v>0.62277717499999996</c:v>
                </c:pt>
                <c:pt idx="978">
                  <c:v>0.54807707100000003</c:v>
                </c:pt>
                <c:pt idx="979">
                  <c:v>0.67981887299999999</c:v>
                </c:pt>
                <c:pt idx="980">
                  <c:v>0.79498854799999996</c:v>
                </c:pt>
                <c:pt idx="981">
                  <c:v>0.83485880400000001</c:v>
                </c:pt>
                <c:pt idx="982">
                  <c:v>0.72812740399999998</c:v>
                </c:pt>
                <c:pt idx="983">
                  <c:v>0.681307828</c:v>
                </c:pt>
                <c:pt idx="984">
                  <c:v>0.46347538599999999</c:v>
                </c:pt>
                <c:pt idx="985">
                  <c:v>0.66516156299999996</c:v>
                </c:pt>
                <c:pt idx="986">
                  <c:v>0.63397566400000005</c:v>
                </c:pt>
                <c:pt idx="987">
                  <c:v>0.596975912</c:v>
                </c:pt>
                <c:pt idx="988">
                  <c:v>0.74209818000000005</c:v>
                </c:pt>
                <c:pt idx="989">
                  <c:v>0.73171277999999995</c:v>
                </c:pt>
                <c:pt idx="990">
                  <c:v>0.69745818100000001</c:v>
                </c:pt>
                <c:pt idx="991">
                  <c:v>0.70566379499999998</c:v>
                </c:pt>
                <c:pt idx="992">
                  <c:v>0.48748569200000003</c:v>
                </c:pt>
                <c:pt idx="993">
                  <c:v>0.690785871</c:v>
                </c:pt>
                <c:pt idx="994">
                  <c:v>0.52470458600000003</c:v>
                </c:pt>
                <c:pt idx="995">
                  <c:v>0.63937221399999999</c:v>
                </c:pt>
                <c:pt idx="996">
                  <c:v>0.76157498700000004</c:v>
                </c:pt>
                <c:pt idx="997">
                  <c:v>0.672757202</c:v>
                </c:pt>
                <c:pt idx="998">
                  <c:v>0.73547225699999996</c:v>
                </c:pt>
                <c:pt idx="999">
                  <c:v>0.80067960699999996</c:v>
                </c:pt>
                <c:pt idx="1000">
                  <c:v>0.52738045</c:v>
                </c:pt>
                <c:pt idx="1001">
                  <c:v>0.72384677399999997</c:v>
                </c:pt>
                <c:pt idx="1002">
                  <c:v>0.52321680299999995</c:v>
                </c:pt>
                <c:pt idx="1003">
                  <c:v>0.45490153</c:v>
                </c:pt>
                <c:pt idx="1004">
                  <c:v>0.65836267000000004</c:v>
                </c:pt>
                <c:pt idx="1005">
                  <c:v>0.66508257400000004</c:v>
                </c:pt>
                <c:pt idx="1006">
                  <c:v>0.78493178500000005</c:v>
                </c:pt>
                <c:pt idx="1007">
                  <c:v>0.60992506700000004</c:v>
                </c:pt>
                <c:pt idx="1008">
                  <c:v>0.80449026800000001</c:v>
                </c:pt>
                <c:pt idx="1009">
                  <c:v>0.55526194399999995</c:v>
                </c:pt>
                <c:pt idx="1010">
                  <c:v>0.681455111</c:v>
                </c:pt>
                <c:pt idx="1011">
                  <c:v>0.61542273999999997</c:v>
                </c:pt>
                <c:pt idx="1012">
                  <c:v>0.23425794599999999</c:v>
                </c:pt>
                <c:pt idx="1013">
                  <c:v>0.58780306100000002</c:v>
                </c:pt>
                <c:pt idx="1014">
                  <c:v>0.64310707099999997</c:v>
                </c:pt>
                <c:pt idx="1015">
                  <c:v>0.76797727999999998</c:v>
                </c:pt>
                <c:pt idx="1016">
                  <c:v>0.63644235100000002</c:v>
                </c:pt>
                <c:pt idx="1017">
                  <c:v>0.74481275400000002</c:v>
                </c:pt>
                <c:pt idx="1018">
                  <c:v>0.47408329900000001</c:v>
                </c:pt>
                <c:pt idx="1019">
                  <c:v>0.52023546899999995</c:v>
                </c:pt>
                <c:pt idx="1020">
                  <c:v>0.41225155299999999</c:v>
                </c:pt>
                <c:pt idx="1021">
                  <c:v>0.57024573599999995</c:v>
                </c:pt>
                <c:pt idx="1022">
                  <c:v>0.58937592800000005</c:v>
                </c:pt>
                <c:pt idx="1023">
                  <c:v>0.66921529499999999</c:v>
                </c:pt>
                <c:pt idx="1024">
                  <c:v>0.60467753800000001</c:v>
                </c:pt>
                <c:pt idx="1025">
                  <c:v>0.63471834100000002</c:v>
                </c:pt>
                <c:pt idx="1026">
                  <c:v>0.46518203400000002</c:v>
                </c:pt>
                <c:pt idx="1027">
                  <c:v>0.59700162499999998</c:v>
                </c:pt>
                <c:pt idx="1028">
                  <c:v>0.45927684499999999</c:v>
                </c:pt>
                <c:pt idx="1029">
                  <c:v>0.43846884600000002</c:v>
                </c:pt>
                <c:pt idx="1030">
                  <c:v>0.55701708999999999</c:v>
                </c:pt>
                <c:pt idx="1031">
                  <c:v>0.59486356900000004</c:v>
                </c:pt>
                <c:pt idx="1032">
                  <c:v>0.62720007899999997</c:v>
                </c:pt>
                <c:pt idx="1033">
                  <c:v>0.538124088</c:v>
                </c:pt>
                <c:pt idx="1034">
                  <c:v>0.58849643200000001</c:v>
                </c:pt>
                <c:pt idx="1035">
                  <c:v>0.53684531999999996</c:v>
                </c:pt>
                <c:pt idx="1036">
                  <c:v>0.384932734</c:v>
                </c:pt>
                <c:pt idx="1037">
                  <c:v>0.35832296200000002</c:v>
                </c:pt>
                <c:pt idx="1038">
                  <c:v>0.492860672</c:v>
                </c:pt>
                <c:pt idx="1039">
                  <c:v>0.44275059500000002</c:v>
                </c:pt>
                <c:pt idx="1040">
                  <c:v>0.55513914099999995</c:v>
                </c:pt>
                <c:pt idx="1041">
                  <c:v>0.59982431199999997</c:v>
                </c:pt>
                <c:pt idx="1042">
                  <c:v>0.57128780000000001</c:v>
                </c:pt>
                <c:pt idx="1043">
                  <c:v>0.60792727499999999</c:v>
                </c:pt>
                <c:pt idx="1044">
                  <c:v>0.62649247900000005</c:v>
                </c:pt>
                <c:pt idx="1045">
                  <c:v>0.50744160199999999</c:v>
                </c:pt>
                <c:pt idx="1046">
                  <c:v>0.36225860500000001</c:v>
                </c:pt>
                <c:pt idx="1047">
                  <c:v>0.40822707000000003</c:v>
                </c:pt>
                <c:pt idx="1048">
                  <c:v>0.393635507</c:v>
                </c:pt>
                <c:pt idx="1049">
                  <c:v>0.53215698099999997</c:v>
                </c:pt>
                <c:pt idx="1050">
                  <c:v>0.47975675099999998</c:v>
                </c:pt>
                <c:pt idx="1051">
                  <c:v>0.63394435500000001</c:v>
                </c:pt>
                <c:pt idx="1052">
                  <c:v>0.60109870700000001</c:v>
                </c:pt>
                <c:pt idx="1053">
                  <c:v>0.66643892000000005</c:v>
                </c:pt>
                <c:pt idx="1054">
                  <c:v>0.45909512699999999</c:v>
                </c:pt>
                <c:pt idx="1055">
                  <c:v>0.448057598</c:v>
                </c:pt>
                <c:pt idx="1056">
                  <c:v>0.46328514799999998</c:v>
                </c:pt>
                <c:pt idx="1057">
                  <c:v>0.41209910399999999</c:v>
                </c:pt>
                <c:pt idx="1058">
                  <c:v>0.49429232400000001</c:v>
                </c:pt>
                <c:pt idx="1059">
                  <c:v>0.37481474199999998</c:v>
                </c:pt>
                <c:pt idx="1060">
                  <c:v>0.67624503000000002</c:v>
                </c:pt>
                <c:pt idx="1061">
                  <c:v>0.45935347399999998</c:v>
                </c:pt>
                <c:pt idx="1062">
                  <c:v>0.75075727400000003</c:v>
                </c:pt>
                <c:pt idx="1063">
                  <c:v>0.60453283000000002</c:v>
                </c:pt>
                <c:pt idx="1064">
                  <c:v>0.63364261700000002</c:v>
                </c:pt>
                <c:pt idx="1065">
                  <c:v>0.43915428899999998</c:v>
                </c:pt>
                <c:pt idx="1066">
                  <c:v>0.30427719399999997</c:v>
                </c:pt>
                <c:pt idx="1067">
                  <c:v>0.42169393700000002</c:v>
                </c:pt>
                <c:pt idx="1068">
                  <c:v>0.37651728800000001</c:v>
                </c:pt>
                <c:pt idx="1069">
                  <c:v>0.67414752099999997</c:v>
                </c:pt>
                <c:pt idx="1070">
                  <c:v>0.35778294399999999</c:v>
                </c:pt>
                <c:pt idx="1071">
                  <c:v>0.725605999</c:v>
                </c:pt>
                <c:pt idx="1072">
                  <c:v>0.41345315199999999</c:v>
                </c:pt>
                <c:pt idx="1073">
                  <c:v>0.58386711599999996</c:v>
                </c:pt>
                <c:pt idx="1074">
                  <c:v>0.80644087099999995</c:v>
                </c:pt>
                <c:pt idx="1075">
                  <c:v>0.66900643500000001</c:v>
                </c:pt>
                <c:pt idx="1076">
                  <c:v>0.45759451699999998</c:v>
                </c:pt>
                <c:pt idx="1077">
                  <c:v>0.63410342500000005</c:v>
                </c:pt>
                <c:pt idx="1078">
                  <c:v>0.35520516400000002</c:v>
                </c:pt>
                <c:pt idx="1079">
                  <c:v>0.68654906100000002</c:v>
                </c:pt>
                <c:pt idx="1080">
                  <c:v>0.30632650299999997</c:v>
                </c:pt>
                <c:pt idx="1081">
                  <c:v>0.76066384200000003</c:v>
                </c:pt>
                <c:pt idx="1082">
                  <c:v>0.40757252999999999</c:v>
                </c:pt>
                <c:pt idx="1083">
                  <c:v>0.71503724400000002</c:v>
                </c:pt>
                <c:pt idx="1084">
                  <c:v>0.35094884700000001</c:v>
                </c:pt>
                <c:pt idx="1085">
                  <c:v>0.64097756100000003</c:v>
                </c:pt>
                <c:pt idx="1086">
                  <c:v>0.76556606800000004</c:v>
                </c:pt>
                <c:pt idx="1087">
                  <c:v>0.34677763099999998</c:v>
                </c:pt>
                <c:pt idx="1088">
                  <c:v>0.80551074899999997</c:v>
                </c:pt>
                <c:pt idx="1089">
                  <c:v>0.34917991300000001</c:v>
                </c:pt>
                <c:pt idx="1090">
                  <c:v>0.76540153700000002</c:v>
                </c:pt>
                <c:pt idx="1091">
                  <c:v>0.45102957999999999</c:v>
                </c:pt>
                <c:pt idx="1092">
                  <c:v>0.76486348400000004</c:v>
                </c:pt>
                <c:pt idx="1093">
                  <c:v>0.38467917899999998</c:v>
                </c:pt>
                <c:pt idx="1094">
                  <c:v>0.44639014100000002</c:v>
                </c:pt>
                <c:pt idx="1095">
                  <c:v>0.72507566599999995</c:v>
                </c:pt>
                <c:pt idx="1096">
                  <c:v>0.61396988100000005</c:v>
                </c:pt>
                <c:pt idx="1097">
                  <c:v>0.78286363699999995</c:v>
                </c:pt>
                <c:pt idx="1098">
                  <c:v>0.56792489000000002</c:v>
                </c:pt>
                <c:pt idx="1099">
                  <c:v>0.73267137299999996</c:v>
                </c:pt>
                <c:pt idx="1100">
                  <c:v>0.79479782600000004</c:v>
                </c:pt>
                <c:pt idx="1101">
                  <c:v>0.49665695399999998</c:v>
                </c:pt>
                <c:pt idx="1102">
                  <c:v>0.45337593399999998</c:v>
                </c:pt>
                <c:pt idx="1103">
                  <c:v>0.79534921300000005</c:v>
                </c:pt>
                <c:pt idx="1104">
                  <c:v>0.41281665099999998</c:v>
                </c:pt>
                <c:pt idx="1105">
                  <c:v>0.75680661599999999</c:v>
                </c:pt>
                <c:pt idx="1106">
                  <c:v>0.77472262000000003</c:v>
                </c:pt>
                <c:pt idx="1107">
                  <c:v>0.24785992200000001</c:v>
                </c:pt>
                <c:pt idx="1108">
                  <c:v>0.779402343</c:v>
                </c:pt>
                <c:pt idx="1109">
                  <c:v>0.80277125900000001</c:v>
                </c:pt>
                <c:pt idx="1110">
                  <c:v>0.68644774099999994</c:v>
                </c:pt>
                <c:pt idx="1111">
                  <c:v>0.80180324300000005</c:v>
                </c:pt>
                <c:pt idx="1112">
                  <c:v>0.70719661599999994</c:v>
                </c:pt>
                <c:pt idx="1113">
                  <c:v>0.54019651599999996</c:v>
                </c:pt>
                <c:pt idx="1114">
                  <c:v>0.79611995800000002</c:v>
                </c:pt>
                <c:pt idx="1115">
                  <c:v>0.53194845499999999</c:v>
                </c:pt>
                <c:pt idx="1116">
                  <c:v>0.73486909600000005</c:v>
                </c:pt>
                <c:pt idx="1117">
                  <c:v>0.43858131099999997</c:v>
                </c:pt>
                <c:pt idx="1118">
                  <c:v>0.81653047599999995</c:v>
                </c:pt>
                <c:pt idx="1119">
                  <c:v>0.79477191400000002</c:v>
                </c:pt>
                <c:pt idx="1120">
                  <c:v>0.25176584699999999</c:v>
                </c:pt>
                <c:pt idx="1121">
                  <c:v>0.802986635</c:v>
                </c:pt>
                <c:pt idx="1122">
                  <c:v>0.72392579700000004</c:v>
                </c:pt>
                <c:pt idx="1123">
                  <c:v>0.78849062800000003</c:v>
                </c:pt>
                <c:pt idx="1124">
                  <c:v>0.51856055199999995</c:v>
                </c:pt>
                <c:pt idx="1125">
                  <c:v>0.74027205100000004</c:v>
                </c:pt>
                <c:pt idx="1126">
                  <c:v>0.55944250299999998</c:v>
                </c:pt>
                <c:pt idx="1127">
                  <c:v>0.79043419299999995</c:v>
                </c:pt>
                <c:pt idx="1128">
                  <c:v>0.815365491</c:v>
                </c:pt>
                <c:pt idx="1129">
                  <c:v>0.79503601599999996</c:v>
                </c:pt>
                <c:pt idx="1130">
                  <c:v>0.14116785900000001</c:v>
                </c:pt>
                <c:pt idx="1131">
                  <c:v>0.84083767300000001</c:v>
                </c:pt>
                <c:pt idx="1132">
                  <c:v>0.108743273</c:v>
                </c:pt>
                <c:pt idx="1133">
                  <c:v>0.41826558899999999</c:v>
                </c:pt>
                <c:pt idx="1134">
                  <c:v>0.48353758299999999</c:v>
                </c:pt>
                <c:pt idx="1135">
                  <c:v>0.589161194</c:v>
                </c:pt>
                <c:pt idx="1136">
                  <c:v>0.79420677100000003</c:v>
                </c:pt>
                <c:pt idx="1137">
                  <c:v>0.75436642799999998</c:v>
                </c:pt>
                <c:pt idx="1138">
                  <c:v>0.75275108700000004</c:v>
                </c:pt>
                <c:pt idx="1139">
                  <c:v>0.76355547300000004</c:v>
                </c:pt>
                <c:pt idx="1140">
                  <c:v>0.68130197000000003</c:v>
                </c:pt>
                <c:pt idx="1141">
                  <c:v>0.82971402599999999</c:v>
                </c:pt>
                <c:pt idx="1142">
                  <c:v>0.20127252600000001</c:v>
                </c:pt>
                <c:pt idx="1143">
                  <c:v>0.65744258200000005</c:v>
                </c:pt>
                <c:pt idx="1144">
                  <c:v>0.24554100700000001</c:v>
                </c:pt>
                <c:pt idx="1145">
                  <c:v>0.28606878000000002</c:v>
                </c:pt>
                <c:pt idx="1146">
                  <c:v>0.55658095900000004</c:v>
                </c:pt>
                <c:pt idx="1147">
                  <c:v>0.70332042100000003</c:v>
                </c:pt>
                <c:pt idx="1148">
                  <c:v>0.76583008500000005</c:v>
                </c:pt>
                <c:pt idx="1149">
                  <c:v>0.74406103099999998</c:v>
                </c:pt>
                <c:pt idx="1150">
                  <c:v>0.95848060599999996</c:v>
                </c:pt>
                <c:pt idx="1151">
                  <c:v>0.66488013700000004</c:v>
                </c:pt>
                <c:pt idx="1152">
                  <c:v>0.55787726199999998</c:v>
                </c:pt>
                <c:pt idx="1153">
                  <c:v>0.74863124700000006</c:v>
                </c:pt>
                <c:pt idx="1154">
                  <c:v>0.43530788500000001</c:v>
                </c:pt>
                <c:pt idx="1155">
                  <c:v>0.59220209400000001</c:v>
                </c:pt>
                <c:pt idx="1156">
                  <c:v>0.56153666800000002</c:v>
                </c:pt>
                <c:pt idx="1157">
                  <c:v>0.32360340500000001</c:v>
                </c:pt>
                <c:pt idx="1158">
                  <c:v>0.715664262</c:v>
                </c:pt>
                <c:pt idx="1159">
                  <c:v>0.76974014700000004</c:v>
                </c:pt>
                <c:pt idx="1160">
                  <c:v>0.63840887899999998</c:v>
                </c:pt>
                <c:pt idx="1161">
                  <c:v>0.66276290699999996</c:v>
                </c:pt>
                <c:pt idx="1162">
                  <c:v>0.65841584099999995</c:v>
                </c:pt>
                <c:pt idx="1163">
                  <c:v>0.69064650299999997</c:v>
                </c:pt>
                <c:pt idx="1164">
                  <c:v>0.82577776300000005</c:v>
                </c:pt>
                <c:pt idx="1165">
                  <c:v>0.65155370000000001</c:v>
                </c:pt>
                <c:pt idx="1166">
                  <c:v>0.36972042599999999</c:v>
                </c:pt>
                <c:pt idx="1167">
                  <c:v>0.66424741499999995</c:v>
                </c:pt>
                <c:pt idx="1168">
                  <c:v>0.59457890000000002</c:v>
                </c:pt>
                <c:pt idx="1169">
                  <c:v>0.66754245599999995</c:v>
                </c:pt>
                <c:pt idx="1170">
                  <c:v>0.70593721899999995</c:v>
                </c:pt>
                <c:pt idx="1171">
                  <c:v>0.63687194800000002</c:v>
                </c:pt>
                <c:pt idx="1172">
                  <c:v>0.71879900200000002</c:v>
                </c:pt>
                <c:pt idx="1173">
                  <c:v>0.73591109499999996</c:v>
                </c:pt>
                <c:pt idx="1174">
                  <c:v>0.66117650100000003</c:v>
                </c:pt>
                <c:pt idx="1175">
                  <c:v>0.85308735700000005</c:v>
                </c:pt>
                <c:pt idx="1176">
                  <c:v>0.52185939100000001</c:v>
                </c:pt>
                <c:pt idx="1177">
                  <c:v>0.375373709</c:v>
                </c:pt>
                <c:pt idx="1178">
                  <c:v>0.71244597899999995</c:v>
                </c:pt>
                <c:pt idx="1179">
                  <c:v>0.72081519900000002</c:v>
                </c:pt>
                <c:pt idx="1180">
                  <c:v>0.67773375300000005</c:v>
                </c:pt>
                <c:pt idx="1181">
                  <c:v>0.68611045999999998</c:v>
                </c:pt>
                <c:pt idx="1182">
                  <c:v>0.73391355000000003</c:v>
                </c:pt>
                <c:pt idx="1183">
                  <c:v>0.82036883900000002</c:v>
                </c:pt>
                <c:pt idx="1184">
                  <c:v>0.63726215500000005</c:v>
                </c:pt>
                <c:pt idx="1185">
                  <c:v>0.35030097900000001</c:v>
                </c:pt>
                <c:pt idx="1186">
                  <c:v>0.76411189700000004</c:v>
                </c:pt>
                <c:pt idx="1187">
                  <c:v>0.34354496200000001</c:v>
                </c:pt>
                <c:pt idx="1188">
                  <c:v>0.67134251599999994</c:v>
                </c:pt>
                <c:pt idx="1189">
                  <c:v>0.75916261699999998</c:v>
                </c:pt>
                <c:pt idx="1190">
                  <c:v>0.73917498800000003</c:v>
                </c:pt>
                <c:pt idx="1191">
                  <c:v>0.71614286999999999</c:v>
                </c:pt>
                <c:pt idx="1192">
                  <c:v>0.69203776299999997</c:v>
                </c:pt>
                <c:pt idx="1193">
                  <c:v>0.85022393200000002</c:v>
                </c:pt>
                <c:pt idx="1194">
                  <c:v>0.740952685</c:v>
                </c:pt>
                <c:pt idx="1195">
                  <c:v>0.31654099899999999</c:v>
                </c:pt>
                <c:pt idx="1196">
                  <c:v>0.668485985</c:v>
                </c:pt>
                <c:pt idx="1197">
                  <c:v>0.76000536399999996</c:v>
                </c:pt>
                <c:pt idx="1198">
                  <c:v>0.68857881600000004</c:v>
                </c:pt>
                <c:pt idx="1199">
                  <c:v>0.742065894</c:v>
                </c:pt>
                <c:pt idx="1200">
                  <c:v>0.709412873</c:v>
                </c:pt>
                <c:pt idx="1201">
                  <c:v>0.72925472099999999</c:v>
                </c:pt>
                <c:pt idx="1202">
                  <c:v>0.61108051799999996</c:v>
                </c:pt>
                <c:pt idx="1203">
                  <c:v>0.32461852099999999</c:v>
                </c:pt>
                <c:pt idx="1204">
                  <c:v>0.70540272800000003</c:v>
                </c:pt>
                <c:pt idx="1205">
                  <c:v>0.46044895699999999</c:v>
                </c:pt>
                <c:pt idx="1206">
                  <c:v>0.68810461099999998</c:v>
                </c:pt>
                <c:pt idx="1207">
                  <c:v>0.68365878499999999</c:v>
                </c:pt>
                <c:pt idx="1208">
                  <c:v>0.75301547300000005</c:v>
                </c:pt>
                <c:pt idx="1209">
                  <c:v>0.76831520799999997</c:v>
                </c:pt>
                <c:pt idx="1210">
                  <c:v>0.69378408999999996</c:v>
                </c:pt>
                <c:pt idx="1211">
                  <c:v>0.71653368699999997</c:v>
                </c:pt>
                <c:pt idx="1212">
                  <c:v>0.311432704</c:v>
                </c:pt>
                <c:pt idx="1213">
                  <c:v>0.77813464700000001</c:v>
                </c:pt>
                <c:pt idx="1214">
                  <c:v>0.66077058799999999</c:v>
                </c:pt>
                <c:pt idx="1215">
                  <c:v>0.72705161500000004</c:v>
                </c:pt>
                <c:pt idx="1216">
                  <c:v>0.71768513199999995</c:v>
                </c:pt>
                <c:pt idx="1217">
                  <c:v>0.72011659500000003</c:v>
                </c:pt>
                <c:pt idx="1218">
                  <c:v>0.75378990000000001</c:v>
                </c:pt>
                <c:pt idx="1219">
                  <c:v>0.78756006999999995</c:v>
                </c:pt>
                <c:pt idx="1220">
                  <c:v>0.70131378099999997</c:v>
                </c:pt>
                <c:pt idx="1221">
                  <c:v>0.32149518300000002</c:v>
                </c:pt>
                <c:pt idx="1222">
                  <c:v>0.55123691600000002</c:v>
                </c:pt>
                <c:pt idx="1223">
                  <c:v>0.80629246799999998</c:v>
                </c:pt>
                <c:pt idx="1224">
                  <c:v>0.648308408</c:v>
                </c:pt>
                <c:pt idx="1225">
                  <c:v>0.72920066100000003</c:v>
                </c:pt>
                <c:pt idx="1226">
                  <c:v>0.81639261299999999</c:v>
                </c:pt>
                <c:pt idx="1227">
                  <c:v>0.56189034000000004</c:v>
                </c:pt>
                <c:pt idx="1228">
                  <c:v>0.68486754100000002</c:v>
                </c:pt>
                <c:pt idx="1229">
                  <c:v>0.59377075999999995</c:v>
                </c:pt>
                <c:pt idx="1230">
                  <c:v>0.41905110400000001</c:v>
                </c:pt>
                <c:pt idx="1231">
                  <c:v>0.79689553800000001</c:v>
                </c:pt>
                <c:pt idx="1232">
                  <c:v>0.39061425</c:v>
                </c:pt>
                <c:pt idx="1233">
                  <c:v>0.79093164400000004</c:v>
                </c:pt>
                <c:pt idx="1234">
                  <c:v>0.57924659999999994</c:v>
                </c:pt>
                <c:pt idx="1235">
                  <c:v>0.56857674400000002</c:v>
                </c:pt>
                <c:pt idx="1236">
                  <c:v>0.585547924</c:v>
                </c:pt>
                <c:pt idx="1237">
                  <c:v>0.81859968999999999</c:v>
                </c:pt>
                <c:pt idx="1238">
                  <c:v>0.40286506399999999</c:v>
                </c:pt>
                <c:pt idx="1239">
                  <c:v>0.84666835299999998</c:v>
                </c:pt>
                <c:pt idx="1240">
                  <c:v>0.71714307099999997</c:v>
                </c:pt>
                <c:pt idx="1241">
                  <c:v>0.596676871</c:v>
                </c:pt>
                <c:pt idx="1242">
                  <c:v>0.75189254999999999</c:v>
                </c:pt>
                <c:pt idx="1243">
                  <c:v>0.67221626599999995</c:v>
                </c:pt>
                <c:pt idx="1244">
                  <c:v>0.86774551</c:v>
                </c:pt>
                <c:pt idx="1245">
                  <c:v>0.44493734499999998</c:v>
                </c:pt>
                <c:pt idx="1246">
                  <c:v>0.812903767</c:v>
                </c:pt>
                <c:pt idx="1247">
                  <c:v>0.70324345799999999</c:v>
                </c:pt>
                <c:pt idx="1248">
                  <c:v>0.78081076100000002</c:v>
                </c:pt>
                <c:pt idx="1249">
                  <c:v>0.77616091200000004</c:v>
                </c:pt>
                <c:pt idx="1250">
                  <c:v>0.717500586</c:v>
                </c:pt>
                <c:pt idx="1251">
                  <c:v>0.80281900699999997</c:v>
                </c:pt>
                <c:pt idx="1252">
                  <c:v>0.82758890900000004</c:v>
                </c:pt>
                <c:pt idx="1253">
                  <c:v>0.77952470100000004</c:v>
                </c:pt>
                <c:pt idx="1254">
                  <c:v>0.70672871900000001</c:v>
                </c:pt>
                <c:pt idx="1255">
                  <c:v>0.73176359700000004</c:v>
                </c:pt>
                <c:pt idx="1256">
                  <c:v>0.76050732099999996</c:v>
                </c:pt>
                <c:pt idx="1257">
                  <c:v>0.815313018</c:v>
                </c:pt>
                <c:pt idx="1258">
                  <c:v>0.78726017800000003</c:v>
                </c:pt>
                <c:pt idx="1259">
                  <c:v>0.73326122999999999</c:v>
                </c:pt>
                <c:pt idx="1260">
                  <c:v>0.73001344000000001</c:v>
                </c:pt>
                <c:pt idx="1261">
                  <c:v>0.7679935</c:v>
                </c:pt>
                <c:pt idx="1262">
                  <c:v>0.78957924099999999</c:v>
                </c:pt>
                <c:pt idx="1263">
                  <c:v>0.80715923300000003</c:v>
                </c:pt>
                <c:pt idx="1264">
                  <c:v>0.75758848700000003</c:v>
                </c:pt>
                <c:pt idx="1265">
                  <c:v>0.72352987899999999</c:v>
                </c:pt>
                <c:pt idx="1266">
                  <c:v>0.70871562600000004</c:v>
                </c:pt>
                <c:pt idx="1267">
                  <c:v>0.77345487599999996</c:v>
                </c:pt>
                <c:pt idx="1268">
                  <c:v>0.74985287700000003</c:v>
                </c:pt>
                <c:pt idx="1269">
                  <c:v>0.79382325399999998</c:v>
                </c:pt>
                <c:pt idx="1270">
                  <c:v>0.76154656099999996</c:v>
                </c:pt>
                <c:pt idx="1271">
                  <c:v>0.73803118400000001</c:v>
                </c:pt>
                <c:pt idx="1272">
                  <c:v>0.77069359599999998</c:v>
                </c:pt>
                <c:pt idx="1273">
                  <c:v>0.75705034400000004</c:v>
                </c:pt>
                <c:pt idx="1274">
                  <c:v>0.70452688900000005</c:v>
                </c:pt>
                <c:pt idx="1275">
                  <c:v>0.73223110700000005</c:v>
                </c:pt>
                <c:pt idx="1276">
                  <c:v>0.75619136799999997</c:v>
                </c:pt>
                <c:pt idx="1277">
                  <c:v>0.79987008100000001</c:v>
                </c:pt>
                <c:pt idx="1278">
                  <c:v>0.75797883499999996</c:v>
                </c:pt>
                <c:pt idx="1279">
                  <c:v>0.76679788400000004</c:v>
                </c:pt>
                <c:pt idx="1280">
                  <c:v>0.85736508</c:v>
                </c:pt>
                <c:pt idx="1281">
                  <c:v>0.78690774399999996</c:v>
                </c:pt>
                <c:pt idx="1282">
                  <c:v>0.79821809799999999</c:v>
                </c:pt>
                <c:pt idx="1283">
                  <c:v>0.76800876600000001</c:v>
                </c:pt>
                <c:pt idx="1284">
                  <c:v>0.71743462999999996</c:v>
                </c:pt>
                <c:pt idx="1285">
                  <c:v>0.75837274700000001</c:v>
                </c:pt>
                <c:pt idx="1286">
                  <c:v>0.76909437899999999</c:v>
                </c:pt>
                <c:pt idx="1287">
                  <c:v>0.68900613300000002</c:v>
                </c:pt>
                <c:pt idx="1288">
                  <c:v>0.837334209</c:v>
                </c:pt>
                <c:pt idx="1289">
                  <c:v>0.77225936100000003</c:v>
                </c:pt>
                <c:pt idx="1290">
                  <c:v>0.75891199099999995</c:v>
                </c:pt>
                <c:pt idx="1291">
                  <c:v>0.74914172599999995</c:v>
                </c:pt>
                <c:pt idx="1292">
                  <c:v>0.78950275400000003</c:v>
                </c:pt>
                <c:pt idx="1293">
                  <c:v>0.81132218899999997</c:v>
                </c:pt>
                <c:pt idx="1294">
                  <c:v>0.76506980400000002</c:v>
                </c:pt>
                <c:pt idx="1295">
                  <c:v>0.54790025899999995</c:v>
                </c:pt>
                <c:pt idx="1296">
                  <c:v>0.78562729099999995</c:v>
                </c:pt>
                <c:pt idx="1297">
                  <c:v>0.83713337499999996</c:v>
                </c:pt>
                <c:pt idx="1298">
                  <c:v>0.76595445299999998</c:v>
                </c:pt>
                <c:pt idx="1299">
                  <c:v>0.68009540599999996</c:v>
                </c:pt>
                <c:pt idx="1300">
                  <c:v>0.28273902000000001</c:v>
                </c:pt>
                <c:pt idx="1301">
                  <c:v>0.28139114999999998</c:v>
                </c:pt>
                <c:pt idx="1302">
                  <c:v>0.44651004799999999</c:v>
                </c:pt>
                <c:pt idx="1303">
                  <c:v>0.83692621099999998</c:v>
                </c:pt>
                <c:pt idx="1304">
                  <c:v>0.81845417300000001</c:v>
                </c:pt>
                <c:pt idx="1305">
                  <c:v>0.76817722600000005</c:v>
                </c:pt>
                <c:pt idx="1306">
                  <c:v>0.72869868800000004</c:v>
                </c:pt>
                <c:pt idx="1307">
                  <c:v>0.79345695599999999</c:v>
                </c:pt>
                <c:pt idx="1308">
                  <c:v>0.79603356999999997</c:v>
                </c:pt>
                <c:pt idx="1309">
                  <c:v>0.80039559999999998</c:v>
                </c:pt>
                <c:pt idx="1310">
                  <c:v>0.71033305300000005</c:v>
                </c:pt>
                <c:pt idx="1311">
                  <c:v>0.82599946999999996</c:v>
                </c:pt>
                <c:pt idx="1312">
                  <c:v>0.82896683000000004</c:v>
                </c:pt>
                <c:pt idx="1313">
                  <c:v>0.81236185999999999</c:v>
                </c:pt>
                <c:pt idx="1314">
                  <c:v>0.76129735600000004</c:v>
                </c:pt>
                <c:pt idx="1315">
                  <c:v>0.71950606100000003</c:v>
                </c:pt>
                <c:pt idx="1316">
                  <c:v>0.82104568</c:v>
                </c:pt>
                <c:pt idx="1317">
                  <c:v>0.67310333899999997</c:v>
                </c:pt>
                <c:pt idx="1318">
                  <c:v>0.60721954099999997</c:v>
                </c:pt>
                <c:pt idx="1319">
                  <c:v>0.60220632799999996</c:v>
                </c:pt>
                <c:pt idx="1320">
                  <c:v>0.54760944300000003</c:v>
                </c:pt>
                <c:pt idx="1321">
                  <c:v>0.61712072600000001</c:v>
                </c:pt>
                <c:pt idx="1322">
                  <c:v>0.52090862900000001</c:v>
                </c:pt>
                <c:pt idx="1323">
                  <c:v>0.65502335099999998</c:v>
                </c:pt>
                <c:pt idx="1324">
                  <c:v>0.642755454</c:v>
                </c:pt>
                <c:pt idx="1325">
                  <c:v>0.56209134100000002</c:v>
                </c:pt>
                <c:pt idx="1326">
                  <c:v>0.728778131</c:v>
                </c:pt>
                <c:pt idx="1327">
                  <c:v>0.59038716300000005</c:v>
                </c:pt>
                <c:pt idx="1328">
                  <c:v>0.67624553099999996</c:v>
                </c:pt>
                <c:pt idx="1329">
                  <c:v>0.69575520899999999</c:v>
                </c:pt>
                <c:pt idx="1330">
                  <c:v>0.69700724199999997</c:v>
                </c:pt>
                <c:pt idx="1331">
                  <c:v>0.67915916300000001</c:v>
                </c:pt>
                <c:pt idx="1332">
                  <c:v>0.72066399000000003</c:v>
                </c:pt>
                <c:pt idx="1333">
                  <c:v>0.72462144399999995</c:v>
                </c:pt>
                <c:pt idx="1334">
                  <c:v>0.73583127999999998</c:v>
                </c:pt>
                <c:pt idx="1335">
                  <c:v>0.69172319599999998</c:v>
                </c:pt>
                <c:pt idx="1336">
                  <c:v>0.70282683499999998</c:v>
                </c:pt>
                <c:pt idx="1337">
                  <c:v>0.70109645300000001</c:v>
                </c:pt>
                <c:pt idx="1338">
                  <c:v>0.69933351399999999</c:v>
                </c:pt>
                <c:pt idx="1339">
                  <c:v>0.79452303800000001</c:v>
                </c:pt>
                <c:pt idx="1340">
                  <c:v>0.63974392899999999</c:v>
                </c:pt>
                <c:pt idx="1341">
                  <c:v>0.79132577999999998</c:v>
                </c:pt>
                <c:pt idx="1342">
                  <c:v>0.80558563000000005</c:v>
                </c:pt>
                <c:pt idx="1343">
                  <c:v>0.86167565800000001</c:v>
                </c:pt>
                <c:pt idx="1344">
                  <c:v>0.806753473</c:v>
                </c:pt>
                <c:pt idx="1345">
                  <c:v>0.81142471100000002</c:v>
                </c:pt>
                <c:pt idx="1346">
                  <c:v>0.66606278600000002</c:v>
                </c:pt>
                <c:pt idx="1347">
                  <c:v>0.81145752999999998</c:v>
                </c:pt>
                <c:pt idx="1348">
                  <c:v>0.78422111999999999</c:v>
                </c:pt>
                <c:pt idx="1349">
                  <c:v>0.606474709</c:v>
                </c:pt>
                <c:pt idx="1350">
                  <c:v>0.82848090299999999</c:v>
                </c:pt>
                <c:pt idx="1351">
                  <c:v>0.76168576200000004</c:v>
                </c:pt>
                <c:pt idx="1352">
                  <c:v>0.71458182000000003</c:v>
                </c:pt>
                <c:pt idx="1353">
                  <c:v>0.77321324999999996</c:v>
                </c:pt>
                <c:pt idx="1354">
                  <c:v>0.76664375799999995</c:v>
                </c:pt>
                <c:pt idx="1355">
                  <c:v>0.78700603800000002</c:v>
                </c:pt>
                <c:pt idx="1356">
                  <c:v>0.53975392700000002</c:v>
                </c:pt>
                <c:pt idx="1357">
                  <c:v>0.80594759900000001</c:v>
                </c:pt>
                <c:pt idx="1358">
                  <c:v>0.79787109599999995</c:v>
                </c:pt>
                <c:pt idx="1359">
                  <c:v>0.80240683499999998</c:v>
                </c:pt>
                <c:pt idx="1360">
                  <c:v>0.56030698000000001</c:v>
                </c:pt>
                <c:pt idx="1361">
                  <c:v>0.59941211500000002</c:v>
                </c:pt>
                <c:pt idx="1362">
                  <c:v>0.69412338900000004</c:v>
                </c:pt>
                <c:pt idx="1363">
                  <c:v>0.81461374499999994</c:v>
                </c:pt>
                <c:pt idx="1364">
                  <c:v>0.601116278</c:v>
                </c:pt>
                <c:pt idx="1365">
                  <c:v>0.76263417499999997</c:v>
                </c:pt>
                <c:pt idx="1366">
                  <c:v>0.62406363200000003</c:v>
                </c:pt>
                <c:pt idx="1367">
                  <c:v>0.784623454</c:v>
                </c:pt>
                <c:pt idx="1368">
                  <c:v>0.61429157400000001</c:v>
                </c:pt>
                <c:pt idx="1369">
                  <c:v>0.72793164200000005</c:v>
                </c:pt>
                <c:pt idx="1370">
                  <c:v>0.79288418800000005</c:v>
                </c:pt>
                <c:pt idx="1371">
                  <c:v>0.50127061699999997</c:v>
                </c:pt>
                <c:pt idx="1372">
                  <c:v>0.68489344200000002</c:v>
                </c:pt>
                <c:pt idx="1373">
                  <c:v>0.72587027400000004</c:v>
                </c:pt>
                <c:pt idx="1374">
                  <c:v>0.73757392700000002</c:v>
                </c:pt>
                <c:pt idx="1375">
                  <c:v>0.76441808899999997</c:v>
                </c:pt>
                <c:pt idx="1376">
                  <c:v>0.52342166800000001</c:v>
                </c:pt>
                <c:pt idx="1377">
                  <c:v>0.69172395200000003</c:v>
                </c:pt>
                <c:pt idx="1378">
                  <c:v>0.53075751299999996</c:v>
                </c:pt>
                <c:pt idx="1379">
                  <c:v>0.69224021099999999</c:v>
                </c:pt>
                <c:pt idx="1380">
                  <c:v>0.69182986700000004</c:v>
                </c:pt>
                <c:pt idx="1381">
                  <c:v>0.78076409999999996</c:v>
                </c:pt>
                <c:pt idx="1382">
                  <c:v>0.75851785400000005</c:v>
                </c:pt>
                <c:pt idx="1383">
                  <c:v>0.671756558</c:v>
                </c:pt>
                <c:pt idx="1384">
                  <c:v>0.40227031299999999</c:v>
                </c:pt>
                <c:pt idx="1385">
                  <c:v>0.70808991200000004</c:v>
                </c:pt>
                <c:pt idx="1386">
                  <c:v>0.725838133</c:v>
                </c:pt>
                <c:pt idx="1387">
                  <c:v>0.70820373299999995</c:v>
                </c:pt>
                <c:pt idx="1388">
                  <c:v>0.70101276800000001</c:v>
                </c:pt>
                <c:pt idx="1389">
                  <c:v>0.66258080900000005</c:v>
                </c:pt>
                <c:pt idx="1390">
                  <c:v>0.71556272600000004</c:v>
                </c:pt>
                <c:pt idx="1391">
                  <c:v>0.62062081099999999</c:v>
                </c:pt>
                <c:pt idx="1392">
                  <c:v>0.71740932199999996</c:v>
                </c:pt>
                <c:pt idx="1393">
                  <c:v>0.66394475100000006</c:v>
                </c:pt>
                <c:pt idx="1394">
                  <c:v>0.76325936800000005</c:v>
                </c:pt>
                <c:pt idx="1395">
                  <c:v>0.50840454099999999</c:v>
                </c:pt>
                <c:pt idx="1396">
                  <c:v>0.73148669799999999</c:v>
                </c:pt>
                <c:pt idx="1397">
                  <c:v>0.48744920200000003</c:v>
                </c:pt>
                <c:pt idx="1398">
                  <c:v>0.68991501300000002</c:v>
                </c:pt>
                <c:pt idx="1399">
                  <c:v>0.66106326599999998</c:v>
                </c:pt>
                <c:pt idx="1400">
                  <c:v>0.56365452299999996</c:v>
                </c:pt>
                <c:pt idx="1401">
                  <c:v>0.259993804</c:v>
                </c:pt>
                <c:pt idx="1402">
                  <c:v>0.67666504599999999</c:v>
                </c:pt>
                <c:pt idx="1403">
                  <c:v>0.65262999600000005</c:v>
                </c:pt>
                <c:pt idx="1404">
                  <c:v>0.74458325800000003</c:v>
                </c:pt>
                <c:pt idx="1405">
                  <c:v>0.50607275699999998</c:v>
                </c:pt>
                <c:pt idx="1406">
                  <c:v>0.71375563099999995</c:v>
                </c:pt>
                <c:pt idx="1407">
                  <c:v>0.51809781600000004</c:v>
                </c:pt>
                <c:pt idx="1408">
                  <c:v>0.67002067499999995</c:v>
                </c:pt>
                <c:pt idx="1409">
                  <c:v>0.299751873</c:v>
                </c:pt>
                <c:pt idx="1410">
                  <c:v>0.76901953700000003</c:v>
                </c:pt>
                <c:pt idx="1411">
                  <c:v>0.338668207</c:v>
                </c:pt>
                <c:pt idx="1412">
                  <c:v>0.80249177500000002</c:v>
                </c:pt>
                <c:pt idx="1413">
                  <c:v>0.55881779899999995</c:v>
                </c:pt>
                <c:pt idx="1414">
                  <c:v>0.71160153400000004</c:v>
                </c:pt>
                <c:pt idx="1415">
                  <c:v>0.47250202699999999</c:v>
                </c:pt>
                <c:pt idx="1416">
                  <c:v>0.81834454899999998</c:v>
                </c:pt>
                <c:pt idx="1417">
                  <c:v>0.62396385200000004</c:v>
                </c:pt>
                <c:pt idx="1418">
                  <c:v>0.68416236799999997</c:v>
                </c:pt>
                <c:pt idx="1419">
                  <c:v>0.77391379400000004</c:v>
                </c:pt>
                <c:pt idx="1420">
                  <c:v>0.17667012900000001</c:v>
                </c:pt>
                <c:pt idx="1421">
                  <c:v>0.77513056400000002</c:v>
                </c:pt>
                <c:pt idx="1422">
                  <c:v>0.28971290700000002</c:v>
                </c:pt>
                <c:pt idx="1423">
                  <c:v>0.78878726499999996</c:v>
                </c:pt>
                <c:pt idx="1424">
                  <c:v>0.48442695800000002</c:v>
                </c:pt>
                <c:pt idx="1425">
                  <c:v>0.87347222700000005</c:v>
                </c:pt>
                <c:pt idx="1426">
                  <c:v>0.453303436</c:v>
                </c:pt>
                <c:pt idx="1427">
                  <c:v>0.77389375900000001</c:v>
                </c:pt>
                <c:pt idx="1428">
                  <c:v>0.63163279100000003</c:v>
                </c:pt>
                <c:pt idx="1429">
                  <c:v>0.71758843000000005</c:v>
                </c:pt>
                <c:pt idx="1430">
                  <c:v>0.16283061800000001</c:v>
                </c:pt>
                <c:pt idx="1431">
                  <c:v>0.45093796899999999</c:v>
                </c:pt>
                <c:pt idx="1432">
                  <c:v>0.81749808199999996</c:v>
                </c:pt>
                <c:pt idx="1433">
                  <c:v>0.891715335</c:v>
                </c:pt>
                <c:pt idx="1434">
                  <c:v>0.51767209800000002</c:v>
                </c:pt>
                <c:pt idx="1435">
                  <c:v>0.75850211599999995</c:v>
                </c:pt>
                <c:pt idx="1436">
                  <c:v>0.63833065600000005</c:v>
                </c:pt>
                <c:pt idx="1437">
                  <c:v>0.68662179199999995</c:v>
                </c:pt>
                <c:pt idx="1438">
                  <c:v>0.42821356900000002</c:v>
                </c:pt>
                <c:pt idx="1439">
                  <c:v>0.84484527899999995</c:v>
                </c:pt>
                <c:pt idx="1440">
                  <c:v>0.59943553000000005</c:v>
                </c:pt>
                <c:pt idx="1441">
                  <c:v>0.755811962</c:v>
                </c:pt>
                <c:pt idx="1442">
                  <c:v>0.86446000000000001</c:v>
                </c:pt>
                <c:pt idx="1443">
                  <c:v>0.927148839</c:v>
                </c:pt>
                <c:pt idx="1444">
                  <c:v>0.72105594699999997</c:v>
                </c:pt>
                <c:pt idx="1445">
                  <c:v>0.50324950599999996</c:v>
                </c:pt>
                <c:pt idx="1446">
                  <c:v>0.148566689</c:v>
                </c:pt>
                <c:pt idx="1447">
                  <c:v>0.61744109899999999</c:v>
                </c:pt>
                <c:pt idx="1448">
                  <c:v>0.81903446999999996</c:v>
                </c:pt>
                <c:pt idx="1449">
                  <c:v>0.83509418899999999</c:v>
                </c:pt>
                <c:pt idx="1450">
                  <c:v>0.73039120099999999</c:v>
                </c:pt>
                <c:pt idx="1451">
                  <c:v>0.79047145900000004</c:v>
                </c:pt>
                <c:pt idx="1452">
                  <c:v>0.34082510599999999</c:v>
                </c:pt>
                <c:pt idx="1453">
                  <c:v>0.77826974999999998</c:v>
                </c:pt>
                <c:pt idx="1454">
                  <c:v>0.172940492</c:v>
                </c:pt>
                <c:pt idx="1455">
                  <c:v>0.14394162999999999</c:v>
                </c:pt>
                <c:pt idx="1456">
                  <c:v>0.775744455</c:v>
                </c:pt>
                <c:pt idx="1457">
                  <c:v>0.897243613</c:v>
                </c:pt>
                <c:pt idx="1458">
                  <c:v>0.82401590899999999</c:v>
                </c:pt>
                <c:pt idx="1459">
                  <c:v>0.36055406499999998</c:v>
                </c:pt>
                <c:pt idx="1460">
                  <c:v>0.79083627300000003</c:v>
                </c:pt>
                <c:pt idx="1461">
                  <c:v>0.17333367499999999</c:v>
                </c:pt>
                <c:pt idx="1462">
                  <c:v>0.79786351799999999</c:v>
                </c:pt>
                <c:pt idx="1463">
                  <c:v>0.165992165</c:v>
                </c:pt>
                <c:pt idx="1464">
                  <c:v>0.42342415</c:v>
                </c:pt>
                <c:pt idx="1465">
                  <c:v>0.75189537699999998</c:v>
                </c:pt>
                <c:pt idx="1466">
                  <c:v>0.75591796600000005</c:v>
                </c:pt>
                <c:pt idx="1467">
                  <c:v>0.91796909900000001</c:v>
                </c:pt>
                <c:pt idx="1468">
                  <c:v>0.31687627200000001</c:v>
                </c:pt>
                <c:pt idx="1469">
                  <c:v>0.755280226</c:v>
                </c:pt>
                <c:pt idx="1470">
                  <c:v>0.17746965100000001</c:v>
                </c:pt>
                <c:pt idx="1471">
                  <c:v>0.17998527</c:v>
                </c:pt>
                <c:pt idx="1472">
                  <c:v>0.68886721299999998</c:v>
                </c:pt>
                <c:pt idx="1473">
                  <c:v>0.52171256799999999</c:v>
                </c:pt>
                <c:pt idx="1474">
                  <c:v>0.83835922900000004</c:v>
                </c:pt>
                <c:pt idx="1475">
                  <c:v>0.69490344299999995</c:v>
                </c:pt>
                <c:pt idx="1476">
                  <c:v>0.42445364699999999</c:v>
                </c:pt>
                <c:pt idx="1477">
                  <c:v>0.72916541599999996</c:v>
                </c:pt>
                <c:pt idx="1478">
                  <c:v>0.19902794400000001</c:v>
                </c:pt>
                <c:pt idx="1479">
                  <c:v>0.19537116099999999</c:v>
                </c:pt>
                <c:pt idx="1480">
                  <c:v>0.45243227200000002</c:v>
                </c:pt>
                <c:pt idx="1481">
                  <c:v>0.47554498699999997</c:v>
                </c:pt>
                <c:pt idx="1482">
                  <c:v>0.78729269899999998</c:v>
                </c:pt>
                <c:pt idx="1483">
                  <c:v>0.75569620100000001</c:v>
                </c:pt>
                <c:pt idx="1484">
                  <c:v>0.32819549999999997</c:v>
                </c:pt>
                <c:pt idx="1485">
                  <c:v>0.17456606799999999</c:v>
                </c:pt>
                <c:pt idx="1486">
                  <c:v>0.26994227799999998</c:v>
                </c:pt>
                <c:pt idx="1487">
                  <c:v>0.36291053299999998</c:v>
                </c:pt>
                <c:pt idx="1488">
                  <c:v>0.58238437899999995</c:v>
                </c:pt>
                <c:pt idx="1489">
                  <c:v>0.60907354199999997</c:v>
                </c:pt>
                <c:pt idx="1490">
                  <c:v>0.70825553299999999</c:v>
                </c:pt>
                <c:pt idx="1491">
                  <c:v>0.23853421799999999</c:v>
                </c:pt>
                <c:pt idx="1492">
                  <c:v>0.25344239899999998</c:v>
                </c:pt>
                <c:pt idx="1493">
                  <c:v>0.33610415399999999</c:v>
                </c:pt>
                <c:pt idx="1494">
                  <c:v>0.41195058899999998</c:v>
                </c:pt>
                <c:pt idx="1495">
                  <c:v>0.69039318699999996</c:v>
                </c:pt>
                <c:pt idx="1496">
                  <c:v>0.45813727100000001</c:v>
                </c:pt>
                <c:pt idx="1497">
                  <c:v>0.26141057000000001</c:v>
                </c:pt>
                <c:pt idx="1498">
                  <c:v>0.27580439699999998</c:v>
                </c:pt>
                <c:pt idx="1499">
                  <c:v>0.41662745699999998</c:v>
                </c:pt>
                <c:pt idx="1500">
                  <c:v>0.60469080100000006</c:v>
                </c:pt>
                <c:pt idx="1501">
                  <c:v>0.67729045899999996</c:v>
                </c:pt>
                <c:pt idx="1502">
                  <c:v>0.405938511</c:v>
                </c:pt>
                <c:pt idx="1503">
                  <c:v>0.22105586699999999</c:v>
                </c:pt>
                <c:pt idx="1504">
                  <c:v>0.29703581499999998</c:v>
                </c:pt>
                <c:pt idx="1505">
                  <c:v>0.56121977499999998</c:v>
                </c:pt>
                <c:pt idx="1506">
                  <c:v>0.64053578</c:v>
                </c:pt>
                <c:pt idx="1507">
                  <c:v>0.27030856399999997</c:v>
                </c:pt>
                <c:pt idx="1508">
                  <c:v>0.167946716</c:v>
                </c:pt>
                <c:pt idx="1509">
                  <c:v>0.383721064</c:v>
                </c:pt>
                <c:pt idx="1510">
                  <c:v>0.52092820399999995</c:v>
                </c:pt>
                <c:pt idx="1511">
                  <c:v>0.13308980400000001</c:v>
                </c:pt>
                <c:pt idx="1512">
                  <c:v>0.17182441100000001</c:v>
                </c:pt>
                <c:pt idx="1513">
                  <c:v>0.52831841899999998</c:v>
                </c:pt>
                <c:pt idx="1514">
                  <c:v>0.13366249699999999</c:v>
                </c:pt>
                <c:pt idx="1515">
                  <c:v>0.42316774600000001</c:v>
                </c:pt>
                <c:pt idx="1516">
                  <c:v>0.63023717800000001</c:v>
                </c:pt>
                <c:pt idx="1517">
                  <c:v>0.65756252699999995</c:v>
                </c:pt>
                <c:pt idx="1518">
                  <c:v>0.62283413099999996</c:v>
                </c:pt>
                <c:pt idx="1519">
                  <c:v>0.73936778000000003</c:v>
                </c:pt>
                <c:pt idx="1520">
                  <c:v>0.68853262699999995</c:v>
                </c:pt>
                <c:pt idx="1521">
                  <c:v>0.67304156900000001</c:v>
                </c:pt>
                <c:pt idx="1522">
                  <c:v>0.70446918599999997</c:v>
                </c:pt>
                <c:pt idx="1523">
                  <c:v>0.73229182299999995</c:v>
                </c:pt>
                <c:pt idx="1524">
                  <c:v>0.71162769199999998</c:v>
                </c:pt>
                <c:pt idx="1525">
                  <c:v>0.87492570000000003</c:v>
                </c:pt>
                <c:pt idx="1526">
                  <c:v>0.68245540400000004</c:v>
                </c:pt>
                <c:pt idx="1527">
                  <c:v>0.78619446900000001</c:v>
                </c:pt>
                <c:pt idx="1528">
                  <c:v>0.68946142600000004</c:v>
                </c:pt>
                <c:pt idx="1529">
                  <c:v>0.75605369499999997</c:v>
                </c:pt>
                <c:pt idx="1530">
                  <c:v>0.64843563599999998</c:v>
                </c:pt>
                <c:pt idx="1531">
                  <c:v>0.58384705199999998</c:v>
                </c:pt>
                <c:pt idx="1532">
                  <c:v>0.68873577100000005</c:v>
                </c:pt>
                <c:pt idx="1533">
                  <c:v>0.71931203899999996</c:v>
                </c:pt>
                <c:pt idx="1534">
                  <c:v>0.74849476199999998</c:v>
                </c:pt>
                <c:pt idx="1535">
                  <c:v>0.71306985300000003</c:v>
                </c:pt>
                <c:pt idx="1536">
                  <c:v>0.78505920699999998</c:v>
                </c:pt>
                <c:pt idx="1537">
                  <c:v>0.73947048500000001</c:v>
                </c:pt>
                <c:pt idx="1538">
                  <c:v>0.72815655499999998</c:v>
                </c:pt>
                <c:pt idx="1539">
                  <c:v>0.52074802899999995</c:v>
                </c:pt>
                <c:pt idx="1540">
                  <c:v>0.69719439400000005</c:v>
                </c:pt>
                <c:pt idx="1541">
                  <c:v>0.62979749500000004</c:v>
                </c:pt>
                <c:pt idx="1542">
                  <c:v>0.67981659900000002</c:v>
                </c:pt>
                <c:pt idx="1543">
                  <c:v>0.67875724100000001</c:v>
                </c:pt>
                <c:pt idx="1544">
                  <c:v>0.801431373</c:v>
                </c:pt>
                <c:pt idx="1545">
                  <c:v>0.614613352</c:v>
                </c:pt>
                <c:pt idx="1546">
                  <c:v>0.81235858100000002</c:v>
                </c:pt>
                <c:pt idx="1547">
                  <c:v>0.79999162599999996</c:v>
                </c:pt>
                <c:pt idx="1548">
                  <c:v>0.77630370800000004</c:v>
                </c:pt>
                <c:pt idx="1549">
                  <c:v>0.82579239400000004</c:v>
                </c:pt>
                <c:pt idx="1550">
                  <c:v>0.63940433900000004</c:v>
                </c:pt>
                <c:pt idx="1551">
                  <c:v>0.85278011099999995</c:v>
                </c:pt>
                <c:pt idx="1552">
                  <c:v>0.83219569999999998</c:v>
                </c:pt>
                <c:pt idx="1553">
                  <c:v>0.73656132900000004</c:v>
                </c:pt>
                <c:pt idx="1554">
                  <c:v>0.87831845900000005</c:v>
                </c:pt>
                <c:pt idx="1555">
                  <c:v>0.84756963299999999</c:v>
                </c:pt>
                <c:pt idx="1556">
                  <c:v>0.84043380199999995</c:v>
                </c:pt>
                <c:pt idx="1557">
                  <c:v>0.84040192800000002</c:v>
                </c:pt>
                <c:pt idx="1558">
                  <c:v>0.83890793100000005</c:v>
                </c:pt>
                <c:pt idx="1559">
                  <c:v>0.847426864</c:v>
                </c:pt>
                <c:pt idx="1560">
                  <c:v>0.84065731499999996</c:v>
                </c:pt>
                <c:pt idx="1561">
                  <c:v>0.85556912399999996</c:v>
                </c:pt>
                <c:pt idx="1562">
                  <c:v>0.87948347500000001</c:v>
                </c:pt>
                <c:pt idx="1563">
                  <c:v>0.85352827200000003</c:v>
                </c:pt>
                <c:pt idx="1564">
                  <c:v>0.82164680999999995</c:v>
                </c:pt>
                <c:pt idx="1565">
                  <c:v>0.84213198499999997</c:v>
                </c:pt>
                <c:pt idx="1566">
                  <c:v>0.79816387200000005</c:v>
                </c:pt>
                <c:pt idx="1567">
                  <c:v>0.84642478799999998</c:v>
                </c:pt>
                <c:pt idx="1568">
                  <c:v>0.85622614200000002</c:v>
                </c:pt>
                <c:pt idx="1569">
                  <c:v>0.78609118700000002</c:v>
                </c:pt>
                <c:pt idx="1570">
                  <c:v>0.76434992700000004</c:v>
                </c:pt>
                <c:pt idx="1571">
                  <c:v>0.76872313599999997</c:v>
                </c:pt>
                <c:pt idx="1572">
                  <c:v>0.92036750499999997</c:v>
                </c:pt>
                <c:pt idx="1573">
                  <c:v>0.84086654800000005</c:v>
                </c:pt>
                <c:pt idx="1574">
                  <c:v>0.82663038700000002</c:v>
                </c:pt>
                <c:pt idx="1575">
                  <c:v>0.75258234800000001</c:v>
                </c:pt>
                <c:pt idx="1576">
                  <c:v>0.74309869500000003</c:v>
                </c:pt>
                <c:pt idx="1577">
                  <c:v>0.80609815500000004</c:v>
                </c:pt>
                <c:pt idx="1578">
                  <c:v>0.865639995</c:v>
                </c:pt>
                <c:pt idx="1579">
                  <c:v>0.77433912699999996</c:v>
                </c:pt>
                <c:pt idx="1580">
                  <c:v>0.82749216000000003</c:v>
                </c:pt>
                <c:pt idx="1581">
                  <c:v>0.68338023299999995</c:v>
                </c:pt>
                <c:pt idx="1582">
                  <c:v>0.80076170000000002</c:v>
                </c:pt>
                <c:pt idx="1583">
                  <c:v>0.82857663599999998</c:v>
                </c:pt>
                <c:pt idx="1584">
                  <c:v>0.76642548300000002</c:v>
                </c:pt>
                <c:pt idx="1585">
                  <c:v>0.73936151900000002</c:v>
                </c:pt>
                <c:pt idx="1586">
                  <c:v>0.69132148900000001</c:v>
                </c:pt>
                <c:pt idx="1587">
                  <c:v>0.77653558</c:v>
                </c:pt>
                <c:pt idx="1588">
                  <c:v>0.758596673</c:v>
                </c:pt>
                <c:pt idx="1589">
                  <c:v>0.82570177300000003</c:v>
                </c:pt>
                <c:pt idx="1590">
                  <c:v>0.84024818599999995</c:v>
                </c:pt>
                <c:pt idx="1591">
                  <c:v>0.77832658799999999</c:v>
                </c:pt>
                <c:pt idx="1592">
                  <c:v>0.73475362300000002</c:v>
                </c:pt>
                <c:pt idx="1593">
                  <c:v>0.73320985900000002</c:v>
                </c:pt>
                <c:pt idx="1594">
                  <c:v>0.76360259399999997</c:v>
                </c:pt>
                <c:pt idx="1595">
                  <c:v>0.80240052399999995</c:v>
                </c:pt>
                <c:pt idx="1596">
                  <c:v>0.795228139</c:v>
                </c:pt>
                <c:pt idx="1597">
                  <c:v>0.79260517399999997</c:v>
                </c:pt>
                <c:pt idx="1598">
                  <c:v>0.72460625300000003</c:v>
                </c:pt>
                <c:pt idx="1599">
                  <c:v>0.77603362300000001</c:v>
                </c:pt>
                <c:pt idx="1600">
                  <c:v>0.82232766899999998</c:v>
                </c:pt>
                <c:pt idx="1601">
                  <c:v>0.86080794100000002</c:v>
                </c:pt>
                <c:pt idx="1602">
                  <c:v>0.80111239199999995</c:v>
                </c:pt>
                <c:pt idx="1603">
                  <c:v>0.83390274200000003</c:v>
                </c:pt>
                <c:pt idx="1604">
                  <c:v>0.73309393</c:v>
                </c:pt>
                <c:pt idx="1605">
                  <c:v>0.87970704899999996</c:v>
                </c:pt>
                <c:pt idx="1606">
                  <c:v>0.75054212899999995</c:v>
                </c:pt>
                <c:pt idx="1607">
                  <c:v>0.77096301899999997</c:v>
                </c:pt>
                <c:pt idx="1608">
                  <c:v>0.85390945699999998</c:v>
                </c:pt>
                <c:pt idx="1609">
                  <c:v>0.83046800399999998</c:v>
                </c:pt>
                <c:pt idx="1610">
                  <c:v>0.74711464000000005</c:v>
                </c:pt>
                <c:pt idx="1611">
                  <c:v>0.78977626300000003</c:v>
                </c:pt>
                <c:pt idx="1612">
                  <c:v>0.69729411699999999</c:v>
                </c:pt>
                <c:pt idx="1613">
                  <c:v>0.73181347200000002</c:v>
                </c:pt>
                <c:pt idx="1614">
                  <c:v>0.75684090699999995</c:v>
                </c:pt>
                <c:pt idx="1615">
                  <c:v>0.80190232500000003</c:v>
                </c:pt>
                <c:pt idx="1616">
                  <c:v>0.82971691700000005</c:v>
                </c:pt>
                <c:pt idx="1617">
                  <c:v>0.77590318700000005</c:v>
                </c:pt>
                <c:pt idx="1618">
                  <c:v>0.78039975900000003</c:v>
                </c:pt>
                <c:pt idx="1619">
                  <c:v>0.714679065</c:v>
                </c:pt>
                <c:pt idx="1620">
                  <c:v>0.78866971900000005</c:v>
                </c:pt>
                <c:pt idx="1621">
                  <c:v>0.75533811299999998</c:v>
                </c:pt>
                <c:pt idx="1622">
                  <c:v>0.87846971200000001</c:v>
                </c:pt>
                <c:pt idx="1623">
                  <c:v>0.76322405699999996</c:v>
                </c:pt>
                <c:pt idx="1624">
                  <c:v>0.73015880099999997</c:v>
                </c:pt>
                <c:pt idx="1625">
                  <c:v>0.84821507399999996</c:v>
                </c:pt>
                <c:pt idx="1626">
                  <c:v>0.78172775299999997</c:v>
                </c:pt>
                <c:pt idx="1627">
                  <c:v>0.76789132599999999</c:v>
                </c:pt>
                <c:pt idx="1628">
                  <c:v>0.76971612</c:v>
                </c:pt>
                <c:pt idx="1629">
                  <c:v>0.77560501199999998</c:v>
                </c:pt>
                <c:pt idx="1630">
                  <c:v>0.78327111400000005</c:v>
                </c:pt>
                <c:pt idx="1631">
                  <c:v>0.70604277699999995</c:v>
                </c:pt>
                <c:pt idx="1632">
                  <c:v>0.77511284000000003</c:v>
                </c:pt>
                <c:pt idx="1633">
                  <c:v>0.77038366599999997</c:v>
                </c:pt>
                <c:pt idx="1634">
                  <c:v>0.71618130899999999</c:v>
                </c:pt>
                <c:pt idx="1635">
                  <c:v>0.74411263100000002</c:v>
                </c:pt>
                <c:pt idx="1636">
                  <c:v>0.75087251399999999</c:v>
                </c:pt>
                <c:pt idx="1637">
                  <c:v>0.75906969999999996</c:v>
                </c:pt>
                <c:pt idx="1638">
                  <c:v>0.76175511799999995</c:v>
                </c:pt>
                <c:pt idx="1639">
                  <c:v>0.78169366299999998</c:v>
                </c:pt>
                <c:pt idx="1640">
                  <c:v>0.71343513800000002</c:v>
                </c:pt>
                <c:pt idx="1641">
                  <c:v>0.72028008099999996</c:v>
                </c:pt>
                <c:pt idx="1642">
                  <c:v>0.77439552099999998</c:v>
                </c:pt>
                <c:pt idx="1643">
                  <c:v>0.79405184799999995</c:v>
                </c:pt>
                <c:pt idx="1644">
                  <c:v>0.79783880200000001</c:v>
                </c:pt>
                <c:pt idx="1645">
                  <c:v>0.80723779799999995</c:v>
                </c:pt>
                <c:pt idx="1646">
                  <c:v>0.80474291499999995</c:v>
                </c:pt>
                <c:pt idx="1647">
                  <c:v>0.78289224000000002</c:v>
                </c:pt>
                <c:pt idx="1648">
                  <c:v>0.76845976800000004</c:v>
                </c:pt>
                <c:pt idx="1649">
                  <c:v>0.73278966899999998</c:v>
                </c:pt>
                <c:pt idx="1650">
                  <c:v>0.84118784999999996</c:v>
                </c:pt>
                <c:pt idx="1651">
                  <c:v>0.817224336</c:v>
                </c:pt>
                <c:pt idx="1652">
                  <c:v>0.77398887299999997</c:v>
                </c:pt>
                <c:pt idx="1653">
                  <c:v>0.80181367299999995</c:v>
                </c:pt>
                <c:pt idx="1654">
                  <c:v>0.74847098899999998</c:v>
                </c:pt>
                <c:pt idx="1655">
                  <c:v>0.71078541100000003</c:v>
                </c:pt>
                <c:pt idx="1656">
                  <c:v>0.77217986900000002</c:v>
                </c:pt>
                <c:pt idx="1657">
                  <c:v>0.83977038400000004</c:v>
                </c:pt>
                <c:pt idx="1658">
                  <c:v>0.77351159400000002</c:v>
                </c:pt>
                <c:pt idx="1659">
                  <c:v>0.811932977</c:v>
                </c:pt>
                <c:pt idx="1660">
                  <c:v>0.82982515899999998</c:v>
                </c:pt>
                <c:pt idx="1661">
                  <c:v>0.80748879399999995</c:v>
                </c:pt>
                <c:pt idx="1662">
                  <c:v>0.77647433600000004</c:v>
                </c:pt>
                <c:pt idx="1663">
                  <c:v>0.77435741999999996</c:v>
                </c:pt>
                <c:pt idx="1664">
                  <c:v>0.72295172500000005</c:v>
                </c:pt>
                <c:pt idx="1665">
                  <c:v>0.77452809099999997</c:v>
                </c:pt>
                <c:pt idx="1666">
                  <c:v>0.61504576</c:v>
                </c:pt>
                <c:pt idx="1667">
                  <c:v>0.88653842299999996</c:v>
                </c:pt>
                <c:pt idx="1668">
                  <c:v>0.80765489300000004</c:v>
                </c:pt>
                <c:pt idx="1669">
                  <c:v>0.776357454</c:v>
                </c:pt>
                <c:pt idx="1670">
                  <c:v>0.80389062899999997</c:v>
                </c:pt>
                <c:pt idx="1671">
                  <c:v>0.76899234000000005</c:v>
                </c:pt>
                <c:pt idx="1672">
                  <c:v>0.766603441</c:v>
                </c:pt>
                <c:pt idx="1673">
                  <c:v>0.71539856099999999</c:v>
                </c:pt>
                <c:pt idx="1674">
                  <c:v>0.50003884600000004</c:v>
                </c:pt>
                <c:pt idx="1675">
                  <c:v>0.80204623900000005</c:v>
                </c:pt>
                <c:pt idx="1676">
                  <c:v>0.74935626600000005</c:v>
                </c:pt>
                <c:pt idx="1677">
                  <c:v>0.76019224399999996</c:v>
                </c:pt>
                <c:pt idx="1678">
                  <c:v>0.804164718</c:v>
                </c:pt>
                <c:pt idx="1679">
                  <c:v>0.80768195399999998</c:v>
                </c:pt>
                <c:pt idx="1680">
                  <c:v>0.71328735600000004</c:v>
                </c:pt>
                <c:pt idx="1681">
                  <c:v>0.81647984399999995</c:v>
                </c:pt>
                <c:pt idx="1682">
                  <c:v>0.37718653899999999</c:v>
                </c:pt>
                <c:pt idx="1683">
                  <c:v>0.803917573</c:v>
                </c:pt>
                <c:pt idx="1684">
                  <c:v>0.73654156400000004</c:v>
                </c:pt>
                <c:pt idx="1685">
                  <c:v>0.77601357199999998</c:v>
                </c:pt>
                <c:pt idx="1686">
                  <c:v>0.79003427999999998</c:v>
                </c:pt>
                <c:pt idx="1687">
                  <c:v>0.78446346600000005</c:v>
                </c:pt>
                <c:pt idx="1688">
                  <c:v>0.620855987</c:v>
                </c:pt>
                <c:pt idx="1689">
                  <c:v>0.84561830100000002</c:v>
                </c:pt>
                <c:pt idx="1690">
                  <c:v>0.58495016899999996</c:v>
                </c:pt>
                <c:pt idx="1691">
                  <c:v>0.70928240899999995</c:v>
                </c:pt>
                <c:pt idx="1692">
                  <c:v>0.74681992799999997</c:v>
                </c:pt>
                <c:pt idx="1693">
                  <c:v>0.77959033099999997</c:v>
                </c:pt>
                <c:pt idx="1694">
                  <c:v>0.66955398700000002</c:v>
                </c:pt>
                <c:pt idx="1695">
                  <c:v>0.72700753399999996</c:v>
                </c:pt>
                <c:pt idx="1696">
                  <c:v>0.75047483999999998</c:v>
                </c:pt>
                <c:pt idx="1697">
                  <c:v>0.79576866899999998</c:v>
                </c:pt>
                <c:pt idx="1698">
                  <c:v>0.72700399599999999</c:v>
                </c:pt>
                <c:pt idx="1699">
                  <c:v>0.78058248299999999</c:v>
                </c:pt>
                <c:pt idx="1700">
                  <c:v>0.75275840500000002</c:v>
                </c:pt>
                <c:pt idx="1701">
                  <c:v>0.70584372799999995</c:v>
                </c:pt>
                <c:pt idx="1702">
                  <c:v>0.765710891</c:v>
                </c:pt>
                <c:pt idx="1703">
                  <c:v>0.70023537000000002</c:v>
                </c:pt>
                <c:pt idx="1704">
                  <c:v>0.66489569400000004</c:v>
                </c:pt>
                <c:pt idx="1705">
                  <c:v>0.68484608700000005</c:v>
                </c:pt>
                <c:pt idx="1706">
                  <c:v>0.71078480700000002</c:v>
                </c:pt>
                <c:pt idx="1707">
                  <c:v>0.69902519799999996</c:v>
                </c:pt>
                <c:pt idx="1708">
                  <c:v>0.73990444499999997</c:v>
                </c:pt>
                <c:pt idx="1709">
                  <c:v>0.66315476100000004</c:v>
                </c:pt>
                <c:pt idx="1710">
                  <c:v>0.70688114700000004</c:v>
                </c:pt>
                <c:pt idx="1711">
                  <c:v>0.708758785</c:v>
                </c:pt>
                <c:pt idx="1712">
                  <c:v>0.73663811899999998</c:v>
                </c:pt>
                <c:pt idx="1713">
                  <c:v>0.69368566499999995</c:v>
                </c:pt>
                <c:pt idx="1714">
                  <c:v>0.69305410199999995</c:v>
                </c:pt>
                <c:pt idx="1715">
                  <c:v>0.78758276100000002</c:v>
                </c:pt>
                <c:pt idx="1716">
                  <c:v>0.68073904799999996</c:v>
                </c:pt>
                <c:pt idx="1717">
                  <c:v>0.54337874399999997</c:v>
                </c:pt>
                <c:pt idx="1718">
                  <c:v>0.83311979300000005</c:v>
                </c:pt>
                <c:pt idx="1719">
                  <c:v>0.72704979199999997</c:v>
                </c:pt>
                <c:pt idx="1720">
                  <c:v>0.878907981</c:v>
                </c:pt>
                <c:pt idx="1721">
                  <c:v>0.79302250600000002</c:v>
                </c:pt>
                <c:pt idx="1722">
                  <c:v>0.829052915</c:v>
                </c:pt>
                <c:pt idx="1723">
                  <c:v>0.63020710000000002</c:v>
                </c:pt>
                <c:pt idx="1724">
                  <c:v>0.795727038</c:v>
                </c:pt>
                <c:pt idx="1725">
                  <c:v>0.78027486700000004</c:v>
                </c:pt>
                <c:pt idx="1726">
                  <c:v>0.72391430099999998</c:v>
                </c:pt>
                <c:pt idx="1727">
                  <c:v>0.76619986100000004</c:v>
                </c:pt>
                <c:pt idx="1728">
                  <c:v>0.74508536400000003</c:v>
                </c:pt>
                <c:pt idx="1729">
                  <c:v>0.77674951800000003</c:v>
                </c:pt>
                <c:pt idx="1730">
                  <c:v>0.74268632400000001</c:v>
                </c:pt>
                <c:pt idx="1731">
                  <c:v>0.77691282699999997</c:v>
                </c:pt>
                <c:pt idx="1732">
                  <c:v>0.80051447899999995</c:v>
                </c:pt>
                <c:pt idx="1733">
                  <c:v>0.73549108699999999</c:v>
                </c:pt>
                <c:pt idx="1734">
                  <c:v>0.77392934400000002</c:v>
                </c:pt>
                <c:pt idx="1735">
                  <c:v>0.775034</c:v>
                </c:pt>
                <c:pt idx="1736">
                  <c:v>0.78714337899999998</c:v>
                </c:pt>
                <c:pt idx="1737">
                  <c:v>0.76243751999999998</c:v>
                </c:pt>
                <c:pt idx="1738">
                  <c:v>0.47085448099999999</c:v>
                </c:pt>
                <c:pt idx="1739">
                  <c:v>0.74345417899999999</c:v>
                </c:pt>
                <c:pt idx="1740">
                  <c:v>0.79955981600000003</c:v>
                </c:pt>
                <c:pt idx="1741">
                  <c:v>0.65856552999999995</c:v>
                </c:pt>
                <c:pt idx="1742">
                  <c:v>0.73205307799999997</c:v>
                </c:pt>
                <c:pt idx="1743">
                  <c:v>0.791931363</c:v>
                </c:pt>
                <c:pt idx="1744">
                  <c:v>0.71182301000000003</c:v>
                </c:pt>
                <c:pt idx="1745">
                  <c:v>0.61940783300000002</c:v>
                </c:pt>
                <c:pt idx="1746">
                  <c:v>0.78902373599999998</c:v>
                </c:pt>
                <c:pt idx="1747">
                  <c:v>0.69677655699999996</c:v>
                </c:pt>
                <c:pt idx="1748">
                  <c:v>0.64004637200000003</c:v>
                </c:pt>
                <c:pt idx="1749">
                  <c:v>0.76857972699999999</c:v>
                </c:pt>
                <c:pt idx="1750">
                  <c:v>0.68242741500000004</c:v>
                </c:pt>
                <c:pt idx="1751">
                  <c:v>0.40020914899999999</c:v>
                </c:pt>
                <c:pt idx="1752">
                  <c:v>0.69261493500000004</c:v>
                </c:pt>
                <c:pt idx="1753">
                  <c:v>0.61401117500000002</c:v>
                </c:pt>
                <c:pt idx="1754">
                  <c:v>0.63584564099999996</c:v>
                </c:pt>
                <c:pt idx="1755">
                  <c:v>0.64705025000000005</c:v>
                </c:pt>
                <c:pt idx="1756">
                  <c:v>0.68716725700000003</c:v>
                </c:pt>
                <c:pt idx="1757">
                  <c:v>0.68744326</c:v>
                </c:pt>
                <c:pt idx="1758">
                  <c:v>0.38722890700000001</c:v>
                </c:pt>
                <c:pt idx="1759">
                  <c:v>0.41653365199999998</c:v>
                </c:pt>
                <c:pt idx="1760">
                  <c:v>0.680211232</c:v>
                </c:pt>
                <c:pt idx="1761">
                  <c:v>0.42033118400000002</c:v>
                </c:pt>
                <c:pt idx="1762">
                  <c:v>0.73353332699999996</c:v>
                </c:pt>
                <c:pt idx="1763">
                  <c:v>0.54178263000000004</c:v>
                </c:pt>
                <c:pt idx="1764">
                  <c:v>0.68280495200000002</c:v>
                </c:pt>
                <c:pt idx="1765">
                  <c:v>0.76816555399999997</c:v>
                </c:pt>
                <c:pt idx="1766">
                  <c:v>0.74437928200000003</c:v>
                </c:pt>
                <c:pt idx="1767">
                  <c:v>0.841064335</c:v>
                </c:pt>
                <c:pt idx="1768">
                  <c:v>0.84439763599999995</c:v>
                </c:pt>
                <c:pt idx="1769">
                  <c:v>0.76912854399999997</c:v>
                </c:pt>
                <c:pt idx="1770">
                  <c:v>0.82252966599999999</c:v>
                </c:pt>
                <c:pt idx="1771">
                  <c:v>0.87586737599999998</c:v>
                </c:pt>
                <c:pt idx="1772">
                  <c:v>0.81876844800000004</c:v>
                </c:pt>
                <c:pt idx="1773">
                  <c:v>0.81028887500000002</c:v>
                </c:pt>
                <c:pt idx="1774">
                  <c:v>0.82357816100000003</c:v>
                </c:pt>
                <c:pt idx="1775">
                  <c:v>0.82896529600000002</c:v>
                </c:pt>
                <c:pt idx="1776">
                  <c:v>0.84691908199999999</c:v>
                </c:pt>
                <c:pt idx="1777">
                  <c:v>0.80661159999999998</c:v>
                </c:pt>
                <c:pt idx="1778">
                  <c:v>0.85004158399999996</c:v>
                </c:pt>
                <c:pt idx="1779">
                  <c:v>0.86101327500000002</c:v>
                </c:pt>
                <c:pt idx="1780">
                  <c:v>0.76503564499999999</c:v>
                </c:pt>
                <c:pt idx="1781">
                  <c:v>0.78138064900000004</c:v>
                </c:pt>
                <c:pt idx="1782">
                  <c:v>0.87791619200000004</c:v>
                </c:pt>
                <c:pt idx="1783">
                  <c:v>0.87141699500000003</c:v>
                </c:pt>
                <c:pt idx="1784">
                  <c:v>0.85243549200000002</c:v>
                </c:pt>
                <c:pt idx="1785">
                  <c:v>0.81998259600000001</c:v>
                </c:pt>
                <c:pt idx="1786">
                  <c:v>0.83775869800000002</c:v>
                </c:pt>
                <c:pt idx="1787">
                  <c:v>0.82298631</c:v>
                </c:pt>
                <c:pt idx="1788">
                  <c:v>0.66305889600000001</c:v>
                </c:pt>
                <c:pt idx="1789">
                  <c:v>0.75400130600000004</c:v>
                </c:pt>
                <c:pt idx="1790">
                  <c:v>0.78775150800000004</c:v>
                </c:pt>
                <c:pt idx="1791">
                  <c:v>0.31175540299999999</c:v>
                </c:pt>
                <c:pt idx="1792">
                  <c:v>0.66575323099999995</c:v>
                </c:pt>
                <c:pt idx="1793">
                  <c:v>0.58969885499999997</c:v>
                </c:pt>
                <c:pt idx="1794">
                  <c:v>0.41576491999999998</c:v>
                </c:pt>
                <c:pt idx="1795">
                  <c:v>0.517395834</c:v>
                </c:pt>
                <c:pt idx="1796">
                  <c:v>0.74465668399999996</c:v>
                </c:pt>
                <c:pt idx="1797">
                  <c:v>0.49860627800000001</c:v>
                </c:pt>
                <c:pt idx="1798">
                  <c:v>0.52024969300000001</c:v>
                </c:pt>
                <c:pt idx="1799">
                  <c:v>0.45087571900000001</c:v>
                </c:pt>
                <c:pt idx="1800">
                  <c:v>0.45902836000000002</c:v>
                </c:pt>
                <c:pt idx="1801">
                  <c:v>0.35068637200000002</c:v>
                </c:pt>
                <c:pt idx="1802">
                  <c:v>0.33741099299999999</c:v>
                </c:pt>
                <c:pt idx="1803">
                  <c:v>0.62940042299999999</c:v>
                </c:pt>
                <c:pt idx="1804">
                  <c:v>0.67679429899999999</c:v>
                </c:pt>
                <c:pt idx="1805">
                  <c:v>0.52134185899999996</c:v>
                </c:pt>
                <c:pt idx="1806">
                  <c:v>0.58851146700000001</c:v>
                </c:pt>
                <c:pt idx="1807">
                  <c:v>0.42028078200000002</c:v>
                </c:pt>
                <c:pt idx="1808">
                  <c:v>0.34600884799999998</c:v>
                </c:pt>
                <c:pt idx="1809">
                  <c:v>0.151156071</c:v>
                </c:pt>
                <c:pt idx="1810">
                  <c:v>0.73492243400000001</c:v>
                </c:pt>
                <c:pt idx="1811">
                  <c:v>0.65823211599999998</c:v>
                </c:pt>
                <c:pt idx="1812">
                  <c:v>0.57301796299999996</c:v>
                </c:pt>
                <c:pt idx="1813">
                  <c:v>0.63818768100000001</c:v>
                </c:pt>
                <c:pt idx="1814">
                  <c:v>0.36612870800000002</c:v>
                </c:pt>
                <c:pt idx="1815">
                  <c:v>0.15060233100000001</c:v>
                </c:pt>
                <c:pt idx="1816">
                  <c:v>0.12824039300000001</c:v>
                </c:pt>
                <c:pt idx="1817">
                  <c:v>0.59658296300000002</c:v>
                </c:pt>
                <c:pt idx="1818">
                  <c:v>0.68553045000000001</c:v>
                </c:pt>
                <c:pt idx="1819">
                  <c:v>0.66301353200000002</c:v>
                </c:pt>
                <c:pt idx="1820">
                  <c:v>0.50287273899999996</c:v>
                </c:pt>
                <c:pt idx="1821">
                  <c:v>0.63903986999999995</c:v>
                </c:pt>
                <c:pt idx="1822">
                  <c:v>0.123560217</c:v>
                </c:pt>
                <c:pt idx="1823">
                  <c:v>0.184559955</c:v>
                </c:pt>
                <c:pt idx="1824">
                  <c:v>0.42220746599999998</c:v>
                </c:pt>
                <c:pt idx="1825">
                  <c:v>0.56595721300000001</c:v>
                </c:pt>
                <c:pt idx="1826">
                  <c:v>0.65509145999999996</c:v>
                </c:pt>
                <c:pt idx="1827">
                  <c:v>0.62747532299999997</c:v>
                </c:pt>
                <c:pt idx="1828">
                  <c:v>0.55454934099999997</c:v>
                </c:pt>
                <c:pt idx="1829">
                  <c:v>0.41581986799999998</c:v>
                </c:pt>
                <c:pt idx="1830">
                  <c:v>0.20578737</c:v>
                </c:pt>
                <c:pt idx="1831">
                  <c:v>0.38681636899999999</c:v>
                </c:pt>
                <c:pt idx="1832">
                  <c:v>0.53219072999999995</c:v>
                </c:pt>
                <c:pt idx="1833">
                  <c:v>0.78062136599999998</c:v>
                </c:pt>
                <c:pt idx="1834">
                  <c:v>0.53741637600000003</c:v>
                </c:pt>
                <c:pt idx="1835">
                  <c:v>0.575372777</c:v>
                </c:pt>
                <c:pt idx="1836">
                  <c:v>0.286285768</c:v>
                </c:pt>
                <c:pt idx="1837">
                  <c:v>0.27015590099999998</c:v>
                </c:pt>
                <c:pt idx="1838">
                  <c:v>0.54322061600000004</c:v>
                </c:pt>
                <c:pt idx="1839">
                  <c:v>0.57501878900000003</c:v>
                </c:pt>
                <c:pt idx="1840">
                  <c:v>0.665936046</c:v>
                </c:pt>
                <c:pt idx="1841">
                  <c:v>0.60295386900000003</c:v>
                </c:pt>
                <c:pt idx="1842">
                  <c:v>0.48080468999999998</c:v>
                </c:pt>
                <c:pt idx="1843">
                  <c:v>0.37823662499999999</c:v>
                </c:pt>
                <c:pt idx="1844">
                  <c:v>0.81683972999999999</c:v>
                </c:pt>
                <c:pt idx="1845">
                  <c:v>0.632283716</c:v>
                </c:pt>
                <c:pt idx="1846">
                  <c:v>0.58669615900000005</c:v>
                </c:pt>
                <c:pt idx="1847">
                  <c:v>0.63364499500000004</c:v>
                </c:pt>
                <c:pt idx="1848">
                  <c:v>0.55754063300000001</c:v>
                </c:pt>
                <c:pt idx="1849">
                  <c:v>0.80371677500000005</c:v>
                </c:pt>
                <c:pt idx="1850">
                  <c:v>0.74526384800000001</c:v>
                </c:pt>
                <c:pt idx="1851">
                  <c:v>0.62743583199999997</c:v>
                </c:pt>
                <c:pt idx="1852">
                  <c:v>0.59954922399999999</c:v>
                </c:pt>
                <c:pt idx="1853">
                  <c:v>0.62098486500000005</c:v>
                </c:pt>
                <c:pt idx="1854">
                  <c:v>0.82812213999999995</c:v>
                </c:pt>
                <c:pt idx="1855">
                  <c:v>0.53574881500000004</c:v>
                </c:pt>
                <c:pt idx="1856">
                  <c:v>0.57239402800000005</c:v>
                </c:pt>
                <c:pt idx="1857">
                  <c:v>0.68507241600000002</c:v>
                </c:pt>
                <c:pt idx="1858">
                  <c:v>0.74288893099999997</c:v>
                </c:pt>
                <c:pt idx="1859">
                  <c:v>0.42494073199999999</c:v>
                </c:pt>
                <c:pt idx="1860">
                  <c:v>0.44899186400000002</c:v>
                </c:pt>
                <c:pt idx="1861">
                  <c:v>0.56184507800000005</c:v>
                </c:pt>
                <c:pt idx="1862">
                  <c:v>0.72930122500000005</c:v>
                </c:pt>
                <c:pt idx="1863">
                  <c:v>0.34919422900000002</c:v>
                </c:pt>
                <c:pt idx="1864">
                  <c:v>0.63812755200000004</c:v>
                </c:pt>
                <c:pt idx="1865">
                  <c:v>0.61321411800000003</c:v>
                </c:pt>
                <c:pt idx="1866">
                  <c:v>0.43249483399999999</c:v>
                </c:pt>
                <c:pt idx="1867">
                  <c:v>0.58851905199999999</c:v>
                </c:pt>
                <c:pt idx="1868">
                  <c:v>0.65773119999999996</c:v>
                </c:pt>
                <c:pt idx="1869">
                  <c:v>0.612191822</c:v>
                </c:pt>
                <c:pt idx="1870">
                  <c:v>0.68332865300000001</c:v>
                </c:pt>
                <c:pt idx="1871">
                  <c:v>0.748773884</c:v>
                </c:pt>
                <c:pt idx="1872">
                  <c:v>0.62223816600000004</c:v>
                </c:pt>
                <c:pt idx="1873">
                  <c:v>0.40172144999999998</c:v>
                </c:pt>
                <c:pt idx="1874">
                  <c:v>0.46499406300000001</c:v>
                </c:pt>
                <c:pt idx="1875">
                  <c:v>0.42792824200000001</c:v>
                </c:pt>
                <c:pt idx="1876">
                  <c:v>0.55234777599999996</c:v>
                </c:pt>
                <c:pt idx="1877">
                  <c:v>0.33583917899999999</c:v>
                </c:pt>
                <c:pt idx="1878">
                  <c:v>0.49164021499999999</c:v>
                </c:pt>
                <c:pt idx="1879">
                  <c:v>0.559500946</c:v>
                </c:pt>
                <c:pt idx="1880">
                  <c:v>0.67900261200000001</c:v>
                </c:pt>
                <c:pt idx="1881">
                  <c:v>0.39946730400000002</c:v>
                </c:pt>
                <c:pt idx="1882">
                  <c:v>0.54939502299999998</c:v>
                </c:pt>
                <c:pt idx="1883">
                  <c:v>0.65239882500000002</c:v>
                </c:pt>
                <c:pt idx="1884">
                  <c:v>0.80301342099999995</c:v>
                </c:pt>
                <c:pt idx="1885">
                  <c:v>0.54850605100000005</c:v>
                </c:pt>
                <c:pt idx="1886">
                  <c:v>0.47946935499999999</c:v>
                </c:pt>
                <c:pt idx="1887">
                  <c:v>0.64084977899999995</c:v>
                </c:pt>
                <c:pt idx="1888">
                  <c:v>0.67445515599999994</c:v>
                </c:pt>
                <c:pt idx="1889">
                  <c:v>0.82553069999999995</c:v>
                </c:pt>
                <c:pt idx="1890">
                  <c:v>0.76704906799999995</c:v>
                </c:pt>
                <c:pt idx="1891">
                  <c:v>0.45409758500000003</c:v>
                </c:pt>
                <c:pt idx="1892">
                  <c:v>0.45163888699999999</c:v>
                </c:pt>
                <c:pt idx="1893">
                  <c:v>0.71647790200000006</c:v>
                </c:pt>
                <c:pt idx="1894">
                  <c:v>0.68194183799999997</c:v>
                </c:pt>
                <c:pt idx="1895">
                  <c:v>0.78891145799999995</c:v>
                </c:pt>
                <c:pt idx="1896">
                  <c:v>0.81820583400000002</c:v>
                </c:pt>
                <c:pt idx="1897">
                  <c:v>0.79955332000000001</c:v>
                </c:pt>
                <c:pt idx="1898">
                  <c:v>0.57950191200000001</c:v>
                </c:pt>
                <c:pt idx="1899">
                  <c:v>0.80847613500000004</c:v>
                </c:pt>
                <c:pt idx="1900">
                  <c:v>0.64838580099999998</c:v>
                </c:pt>
                <c:pt idx="1901">
                  <c:v>0.66333543399999995</c:v>
                </c:pt>
                <c:pt idx="1902">
                  <c:v>0.69288012700000001</c:v>
                </c:pt>
                <c:pt idx="1903">
                  <c:v>0.83489785800000005</c:v>
                </c:pt>
                <c:pt idx="1904">
                  <c:v>0.75337605500000004</c:v>
                </c:pt>
                <c:pt idx="1905">
                  <c:v>0.81827344400000002</c:v>
                </c:pt>
                <c:pt idx="1906">
                  <c:v>0.75386096499999999</c:v>
                </c:pt>
                <c:pt idx="1907">
                  <c:v>0.85850308600000003</c:v>
                </c:pt>
                <c:pt idx="1908">
                  <c:v>0.72693901500000002</c:v>
                </c:pt>
                <c:pt idx="1909">
                  <c:v>0.70229636600000001</c:v>
                </c:pt>
                <c:pt idx="1910">
                  <c:v>0.68745978399999996</c:v>
                </c:pt>
                <c:pt idx="1911">
                  <c:v>0.59270403599999999</c:v>
                </c:pt>
                <c:pt idx="1912">
                  <c:v>0.85042606799999998</c:v>
                </c:pt>
                <c:pt idx="1913">
                  <c:v>0.83443188099999999</c:v>
                </c:pt>
                <c:pt idx="1914">
                  <c:v>0.80353839500000002</c:v>
                </c:pt>
                <c:pt idx="1915">
                  <c:v>0.82972559800000001</c:v>
                </c:pt>
                <c:pt idx="1916">
                  <c:v>0.78926090599999998</c:v>
                </c:pt>
                <c:pt idx="1917">
                  <c:v>0.81300808999999996</c:v>
                </c:pt>
                <c:pt idx="1918">
                  <c:v>0.75345381099999997</c:v>
                </c:pt>
                <c:pt idx="1919">
                  <c:v>0.646650006</c:v>
                </c:pt>
                <c:pt idx="1920">
                  <c:v>0.75780085900000005</c:v>
                </c:pt>
                <c:pt idx="1921">
                  <c:v>0.51788099399999998</c:v>
                </c:pt>
                <c:pt idx="1922">
                  <c:v>0.61805675599999998</c:v>
                </c:pt>
                <c:pt idx="1923">
                  <c:v>0.93234931899999995</c:v>
                </c:pt>
                <c:pt idx="1924">
                  <c:v>0.85363781100000002</c:v>
                </c:pt>
                <c:pt idx="1925">
                  <c:v>0.75371449899999998</c:v>
                </c:pt>
                <c:pt idx="1926">
                  <c:v>0.73494870800000001</c:v>
                </c:pt>
                <c:pt idx="1927">
                  <c:v>0.75116263999999999</c:v>
                </c:pt>
                <c:pt idx="1928">
                  <c:v>0.75896320399999995</c:v>
                </c:pt>
                <c:pt idx="1929">
                  <c:v>0.40866566599999998</c:v>
                </c:pt>
                <c:pt idx="1930">
                  <c:v>0.88178888600000005</c:v>
                </c:pt>
                <c:pt idx="1931">
                  <c:v>0.80672281000000001</c:v>
                </c:pt>
                <c:pt idx="1932">
                  <c:v>0.81333119700000001</c:v>
                </c:pt>
                <c:pt idx="1933">
                  <c:v>0.79866704200000005</c:v>
                </c:pt>
                <c:pt idx="1934">
                  <c:v>0.76654584800000003</c:v>
                </c:pt>
                <c:pt idx="1935">
                  <c:v>0.77073711</c:v>
                </c:pt>
                <c:pt idx="1936">
                  <c:v>0.71277890499999996</c:v>
                </c:pt>
                <c:pt idx="1937">
                  <c:v>0.38003201800000003</c:v>
                </c:pt>
                <c:pt idx="1938">
                  <c:v>0.83638785599999999</c:v>
                </c:pt>
                <c:pt idx="1939">
                  <c:v>0.78177207599999998</c:v>
                </c:pt>
                <c:pt idx="1940">
                  <c:v>0.72555571100000005</c:v>
                </c:pt>
                <c:pt idx="1941">
                  <c:v>0.82694175599999997</c:v>
                </c:pt>
                <c:pt idx="1942">
                  <c:v>0.63201134699999995</c:v>
                </c:pt>
                <c:pt idx="1943">
                  <c:v>0.74796257099999996</c:v>
                </c:pt>
                <c:pt idx="1944">
                  <c:v>0.87260000100000001</c:v>
                </c:pt>
                <c:pt idx="1945">
                  <c:v>0.79730070500000005</c:v>
                </c:pt>
                <c:pt idx="1946">
                  <c:v>0.75970740599999997</c:v>
                </c:pt>
                <c:pt idx="1947">
                  <c:v>0.76203225200000002</c:v>
                </c:pt>
                <c:pt idx="1948">
                  <c:v>0.75913123500000002</c:v>
                </c:pt>
                <c:pt idx="1949">
                  <c:v>0.45958135100000003</c:v>
                </c:pt>
                <c:pt idx="1950">
                  <c:v>0.56457333300000001</c:v>
                </c:pt>
                <c:pt idx="1951">
                  <c:v>0.76746868899999998</c:v>
                </c:pt>
                <c:pt idx="1952">
                  <c:v>0.551677686</c:v>
                </c:pt>
                <c:pt idx="1953">
                  <c:v>0.80049446499999999</c:v>
                </c:pt>
                <c:pt idx="1954">
                  <c:v>0.75914356199999999</c:v>
                </c:pt>
                <c:pt idx="1955">
                  <c:v>0.81044934599999996</c:v>
                </c:pt>
                <c:pt idx="1956">
                  <c:v>0.86445097100000001</c:v>
                </c:pt>
                <c:pt idx="1957">
                  <c:v>0.77148938199999995</c:v>
                </c:pt>
                <c:pt idx="1958">
                  <c:v>0.71095061599999998</c:v>
                </c:pt>
                <c:pt idx="1959">
                  <c:v>0.34017755700000002</c:v>
                </c:pt>
                <c:pt idx="1960">
                  <c:v>0.86609660200000005</c:v>
                </c:pt>
                <c:pt idx="1961">
                  <c:v>0.65672964899999997</c:v>
                </c:pt>
                <c:pt idx="1962">
                  <c:v>0.53779443999999998</c:v>
                </c:pt>
                <c:pt idx="1963">
                  <c:v>0.78331562600000004</c:v>
                </c:pt>
                <c:pt idx="1964">
                  <c:v>0.74113803599999994</c:v>
                </c:pt>
                <c:pt idx="1965">
                  <c:v>0.62962058499999995</c:v>
                </c:pt>
                <c:pt idx="1966">
                  <c:v>0.78683150000000002</c:v>
                </c:pt>
                <c:pt idx="1967">
                  <c:v>0.83964470300000005</c:v>
                </c:pt>
                <c:pt idx="1968">
                  <c:v>0.81711695799999995</c:v>
                </c:pt>
                <c:pt idx="1969">
                  <c:v>0.42507073000000001</c:v>
                </c:pt>
                <c:pt idx="1970">
                  <c:v>0.67233775600000001</c:v>
                </c:pt>
                <c:pt idx="1971">
                  <c:v>0.38930560800000003</c:v>
                </c:pt>
                <c:pt idx="1972">
                  <c:v>0.35878950300000001</c:v>
                </c:pt>
                <c:pt idx="1973">
                  <c:v>0.70117551099999997</c:v>
                </c:pt>
                <c:pt idx="1974">
                  <c:v>0.85157227199999996</c:v>
                </c:pt>
                <c:pt idx="1975">
                  <c:v>0.71098025899999995</c:v>
                </c:pt>
                <c:pt idx="1976">
                  <c:v>0.56252945600000004</c:v>
                </c:pt>
                <c:pt idx="1977">
                  <c:v>0.84823546000000005</c:v>
                </c:pt>
                <c:pt idx="1978">
                  <c:v>0.91740482700000003</c:v>
                </c:pt>
                <c:pt idx="1979">
                  <c:v>0.88961188199999996</c:v>
                </c:pt>
                <c:pt idx="1980">
                  <c:v>0.52032516399999995</c:v>
                </c:pt>
                <c:pt idx="1981">
                  <c:v>0.57679070799999999</c:v>
                </c:pt>
                <c:pt idx="1982">
                  <c:v>0.37217357400000001</c:v>
                </c:pt>
                <c:pt idx="1983">
                  <c:v>0.34797376699999999</c:v>
                </c:pt>
                <c:pt idx="1984">
                  <c:v>0.42123390900000002</c:v>
                </c:pt>
                <c:pt idx="1985">
                  <c:v>0.41382466099999998</c:v>
                </c:pt>
                <c:pt idx="1986">
                  <c:v>0.51109179699999996</c:v>
                </c:pt>
                <c:pt idx="1987">
                  <c:v>0.64417193299999997</c:v>
                </c:pt>
                <c:pt idx="1988">
                  <c:v>0.70564073900000002</c:v>
                </c:pt>
                <c:pt idx="1989">
                  <c:v>0.88435919299999999</c:v>
                </c:pt>
                <c:pt idx="1990">
                  <c:v>0.79581540299999998</c:v>
                </c:pt>
                <c:pt idx="1991">
                  <c:v>0.44857247700000002</c:v>
                </c:pt>
                <c:pt idx="1992">
                  <c:v>0.55918278200000004</c:v>
                </c:pt>
                <c:pt idx="1993">
                  <c:v>0.38947674599999998</c:v>
                </c:pt>
                <c:pt idx="1994">
                  <c:v>0.39135782699999999</c:v>
                </c:pt>
                <c:pt idx="1995">
                  <c:v>0.50486355599999999</c:v>
                </c:pt>
                <c:pt idx="1996">
                  <c:v>0.39602253799999998</c:v>
                </c:pt>
                <c:pt idx="1997">
                  <c:v>0.44717732599999999</c:v>
                </c:pt>
                <c:pt idx="1998">
                  <c:v>0.38752609399999999</c:v>
                </c:pt>
                <c:pt idx="1999">
                  <c:v>0.71036846399999998</c:v>
                </c:pt>
                <c:pt idx="2000">
                  <c:v>0.89668730699999999</c:v>
                </c:pt>
                <c:pt idx="2001">
                  <c:v>0.81708524299999996</c:v>
                </c:pt>
                <c:pt idx="2002">
                  <c:v>0.470871755</c:v>
                </c:pt>
                <c:pt idx="2003">
                  <c:v>0.47079913299999998</c:v>
                </c:pt>
                <c:pt idx="2004">
                  <c:v>0.49845579800000001</c:v>
                </c:pt>
                <c:pt idx="2005">
                  <c:v>0.529762976</c:v>
                </c:pt>
                <c:pt idx="2006">
                  <c:v>0.56429241600000002</c:v>
                </c:pt>
                <c:pt idx="2007">
                  <c:v>0.48090902000000002</c:v>
                </c:pt>
                <c:pt idx="2008">
                  <c:v>0.41369447100000001</c:v>
                </c:pt>
                <c:pt idx="2009">
                  <c:v>0.46815297</c:v>
                </c:pt>
                <c:pt idx="2010">
                  <c:v>0.45149530599999999</c:v>
                </c:pt>
                <c:pt idx="2011">
                  <c:v>0.80985897100000004</c:v>
                </c:pt>
                <c:pt idx="2012">
                  <c:v>0.77374229900000002</c:v>
                </c:pt>
                <c:pt idx="2013">
                  <c:v>0.474248373</c:v>
                </c:pt>
                <c:pt idx="2014">
                  <c:v>0.54732139599999996</c:v>
                </c:pt>
                <c:pt idx="2015">
                  <c:v>0.50700155099999999</c:v>
                </c:pt>
                <c:pt idx="2016">
                  <c:v>0.58943435700000002</c:v>
                </c:pt>
                <c:pt idx="2017">
                  <c:v>0.54880081800000002</c:v>
                </c:pt>
                <c:pt idx="2018">
                  <c:v>0.46319723499999998</c:v>
                </c:pt>
                <c:pt idx="2019">
                  <c:v>0.46585862700000003</c:v>
                </c:pt>
                <c:pt idx="2020">
                  <c:v>0.44133370999999999</c:v>
                </c:pt>
                <c:pt idx="2021">
                  <c:v>0.43058313500000001</c:v>
                </c:pt>
                <c:pt idx="2022">
                  <c:v>0.519229622</c:v>
                </c:pt>
                <c:pt idx="2023">
                  <c:v>0.67491355500000005</c:v>
                </c:pt>
                <c:pt idx="2024">
                  <c:v>0.53727773899999998</c:v>
                </c:pt>
                <c:pt idx="2025">
                  <c:v>0.43270556599999999</c:v>
                </c:pt>
                <c:pt idx="2026">
                  <c:v>0.58499257900000001</c:v>
                </c:pt>
                <c:pt idx="2027">
                  <c:v>0.58419484799999999</c:v>
                </c:pt>
                <c:pt idx="2028">
                  <c:v>0.60107300699999999</c:v>
                </c:pt>
                <c:pt idx="2029">
                  <c:v>0.30254027100000003</c:v>
                </c:pt>
                <c:pt idx="2030">
                  <c:v>0.52180244200000003</c:v>
                </c:pt>
                <c:pt idx="2031">
                  <c:v>0.39831456700000001</c:v>
                </c:pt>
                <c:pt idx="2032">
                  <c:v>0.32966531500000001</c:v>
                </c:pt>
                <c:pt idx="2033">
                  <c:v>0.38190021000000002</c:v>
                </c:pt>
                <c:pt idx="2034">
                  <c:v>0.43883645300000002</c:v>
                </c:pt>
                <c:pt idx="2035">
                  <c:v>0.78694480200000005</c:v>
                </c:pt>
                <c:pt idx="2036">
                  <c:v>0.35409373500000002</c:v>
                </c:pt>
                <c:pt idx="2037">
                  <c:v>0.58542936800000001</c:v>
                </c:pt>
                <c:pt idx="2038">
                  <c:v>0.52424633099999995</c:v>
                </c:pt>
                <c:pt idx="2039">
                  <c:v>0.57385048599999999</c:v>
                </c:pt>
                <c:pt idx="2040">
                  <c:v>0.611261991</c:v>
                </c:pt>
                <c:pt idx="2041">
                  <c:v>0.43463537499999999</c:v>
                </c:pt>
                <c:pt idx="2042">
                  <c:v>0.30270244699999999</c:v>
                </c:pt>
                <c:pt idx="2043">
                  <c:v>0.390566841</c:v>
                </c:pt>
                <c:pt idx="2044">
                  <c:v>0.48615842100000001</c:v>
                </c:pt>
                <c:pt idx="2045">
                  <c:v>0.41401547700000002</c:v>
                </c:pt>
                <c:pt idx="2046">
                  <c:v>0.71236419600000001</c:v>
                </c:pt>
                <c:pt idx="2047">
                  <c:v>0.72946290599999997</c:v>
                </c:pt>
                <c:pt idx="2048">
                  <c:v>0.76316286099999997</c:v>
                </c:pt>
                <c:pt idx="2049">
                  <c:v>0.64867857200000001</c:v>
                </c:pt>
                <c:pt idx="2050">
                  <c:v>0.50926631200000005</c:v>
                </c:pt>
                <c:pt idx="2051">
                  <c:v>0.54049485399999997</c:v>
                </c:pt>
                <c:pt idx="2052">
                  <c:v>0.31600285700000003</c:v>
                </c:pt>
                <c:pt idx="2053">
                  <c:v>0.426017692</c:v>
                </c:pt>
                <c:pt idx="2054">
                  <c:v>0.84588584</c:v>
                </c:pt>
                <c:pt idx="2055">
                  <c:v>0.498880722</c:v>
                </c:pt>
                <c:pt idx="2056">
                  <c:v>0.69302133399999999</c:v>
                </c:pt>
                <c:pt idx="2057">
                  <c:v>0.60904503300000001</c:v>
                </c:pt>
                <c:pt idx="2058">
                  <c:v>0.75394864800000005</c:v>
                </c:pt>
                <c:pt idx="2059">
                  <c:v>0.786752012</c:v>
                </c:pt>
                <c:pt idx="2060">
                  <c:v>0.61378197400000001</c:v>
                </c:pt>
                <c:pt idx="2061">
                  <c:v>0.53142660900000005</c:v>
                </c:pt>
                <c:pt idx="2062">
                  <c:v>0.29178654300000001</c:v>
                </c:pt>
                <c:pt idx="2063">
                  <c:v>0.43840295200000001</c:v>
                </c:pt>
                <c:pt idx="2064">
                  <c:v>0.379267827</c:v>
                </c:pt>
                <c:pt idx="2065">
                  <c:v>0.41611695599999998</c:v>
                </c:pt>
                <c:pt idx="2066">
                  <c:v>0.52140970799999997</c:v>
                </c:pt>
                <c:pt idx="2067">
                  <c:v>0.50100634799999999</c:v>
                </c:pt>
                <c:pt idx="2068">
                  <c:v>0.58939341000000001</c:v>
                </c:pt>
                <c:pt idx="2069">
                  <c:v>0.68664246399999995</c:v>
                </c:pt>
                <c:pt idx="2070">
                  <c:v>0.60896432099999998</c:v>
                </c:pt>
                <c:pt idx="2071">
                  <c:v>0.48500400700000001</c:v>
                </c:pt>
                <c:pt idx="2072">
                  <c:v>0.38577492099999999</c:v>
                </c:pt>
                <c:pt idx="2073">
                  <c:v>0.40694018999999998</c:v>
                </c:pt>
                <c:pt idx="2074">
                  <c:v>0.48661052700000001</c:v>
                </c:pt>
                <c:pt idx="2075">
                  <c:v>0.40358191100000002</c:v>
                </c:pt>
                <c:pt idx="2076">
                  <c:v>0.80902409600000003</c:v>
                </c:pt>
                <c:pt idx="2077">
                  <c:v>0.68476522699999998</c:v>
                </c:pt>
                <c:pt idx="2078">
                  <c:v>0.66780490100000001</c:v>
                </c:pt>
                <c:pt idx="2079">
                  <c:v>0.58021565200000003</c:v>
                </c:pt>
                <c:pt idx="2080">
                  <c:v>0.49589962900000001</c:v>
                </c:pt>
                <c:pt idx="2081">
                  <c:v>0.63983558799999996</c:v>
                </c:pt>
                <c:pt idx="2082">
                  <c:v>0.51549441299999998</c:v>
                </c:pt>
                <c:pt idx="2083">
                  <c:v>0.69853069000000001</c:v>
                </c:pt>
                <c:pt idx="2084">
                  <c:v>0.48369543300000001</c:v>
                </c:pt>
                <c:pt idx="2085">
                  <c:v>0.68516544499999998</c:v>
                </c:pt>
                <c:pt idx="2086">
                  <c:v>0.52692436300000001</c:v>
                </c:pt>
                <c:pt idx="2087">
                  <c:v>0.498063794</c:v>
                </c:pt>
                <c:pt idx="2088">
                  <c:v>0.584660034</c:v>
                </c:pt>
                <c:pt idx="2089">
                  <c:v>0.49757318</c:v>
                </c:pt>
                <c:pt idx="2090">
                  <c:v>0.57423641000000003</c:v>
                </c:pt>
                <c:pt idx="2091">
                  <c:v>0.48933310600000002</c:v>
                </c:pt>
                <c:pt idx="2092">
                  <c:v>0.38311545899999999</c:v>
                </c:pt>
                <c:pt idx="2093">
                  <c:v>0.41406079400000001</c:v>
                </c:pt>
                <c:pt idx="2094">
                  <c:v>0.45505591299999998</c:v>
                </c:pt>
                <c:pt idx="2095">
                  <c:v>0.52651248799999995</c:v>
                </c:pt>
                <c:pt idx="2096">
                  <c:v>0.36755352299999999</c:v>
                </c:pt>
                <c:pt idx="2097">
                  <c:v>0.38157527299999999</c:v>
                </c:pt>
                <c:pt idx="2098">
                  <c:v>0.45897475599999998</c:v>
                </c:pt>
                <c:pt idx="2099">
                  <c:v>0.49155331400000002</c:v>
                </c:pt>
                <c:pt idx="2100">
                  <c:v>0.31259004000000001</c:v>
                </c:pt>
                <c:pt idx="2101">
                  <c:v>0.43763931</c:v>
                </c:pt>
                <c:pt idx="2102">
                  <c:v>0.46197895900000002</c:v>
                </c:pt>
                <c:pt idx="2103">
                  <c:v>0.45495240599999998</c:v>
                </c:pt>
                <c:pt idx="2104">
                  <c:v>0.50067638400000003</c:v>
                </c:pt>
                <c:pt idx="2105">
                  <c:v>0.68802915600000003</c:v>
                </c:pt>
                <c:pt idx="2106">
                  <c:v>0.69410263999999999</c:v>
                </c:pt>
                <c:pt idx="2107">
                  <c:v>0.78947771700000002</c:v>
                </c:pt>
                <c:pt idx="2108">
                  <c:v>0.76052450000000005</c:v>
                </c:pt>
                <c:pt idx="2109">
                  <c:v>0.80249411199999998</c:v>
                </c:pt>
                <c:pt idx="2110">
                  <c:v>0.82473009200000003</c:v>
                </c:pt>
                <c:pt idx="2111">
                  <c:v>0.80093357700000001</c:v>
                </c:pt>
                <c:pt idx="2112">
                  <c:v>0.57821499600000004</c:v>
                </c:pt>
                <c:pt idx="2113">
                  <c:v>0.63093917099999997</c:v>
                </c:pt>
                <c:pt idx="2114">
                  <c:v>0.47587427100000002</c:v>
                </c:pt>
                <c:pt idx="2115">
                  <c:v>0.74991046100000003</c:v>
                </c:pt>
                <c:pt idx="2116">
                  <c:v>0.79111198000000005</c:v>
                </c:pt>
                <c:pt idx="2117">
                  <c:v>0.69297043000000003</c:v>
                </c:pt>
                <c:pt idx="2118">
                  <c:v>0.68313886199999996</c:v>
                </c:pt>
                <c:pt idx="2119">
                  <c:v>0.79651623800000004</c:v>
                </c:pt>
                <c:pt idx="2120">
                  <c:v>0.65166248699999996</c:v>
                </c:pt>
                <c:pt idx="2121">
                  <c:v>0.71277301900000001</c:v>
                </c:pt>
                <c:pt idx="2122">
                  <c:v>0.71524184499999999</c:v>
                </c:pt>
                <c:pt idx="2123">
                  <c:v>0.61289982499999995</c:v>
                </c:pt>
                <c:pt idx="2124">
                  <c:v>0.72715098499999997</c:v>
                </c:pt>
                <c:pt idx="2125">
                  <c:v>0.73419039699999999</c:v>
                </c:pt>
                <c:pt idx="2126">
                  <c:v>0.611775497</c:v>
                </c:pt>
                <c:pt idx="2127">
                  <c:v>0.59550723100000003</c:v>
                </c:pt>
                <c:pt idx="2128">
                  <c:v>0.75590079799999998</c:v>
                </c:pt>
                <c:pt idx="2129">
                  <c:v>0.73223938600000005</c:v>
                </c:pt>
                <c:pt idx="2130">
                  <c:v>0.57655058599999998</c:v>
                </c:pt>
                <c:pt idx="2131">
                  <c:v>0.67609300100000003</c:v>
                </c:pt>
                <c:pt idx="2132">
                  <c:v>0.77983993799999995</c:v>
                </c:pt>
                <c:pt idx="2133">
                  <c:v>0.72262446400000002</c:v>
                </c:pt>
                <c:pt idx="2134">
                  <c:v>0.50871152600000002</c:v>
                </c:pt>
                <c:pt idx="2135">
                  <c:v>0.74646654599999995</c:v>
                </c:pt>
                <c:pt idx="2136">
                  <c:v>0.60008793599999999</c:v>
                </c:pt>
                <c:pt idx="2137">
                  <c:v>0.60907891000000003</c:v>
                </c:pt>
                <c:pt idx="2138">
                  <c:v>0.75397793800000001</c:v>
                </c:pt>
                <c:pt idx="2139">
                  <c:v>0.42145060000000001</c:v>
                </c:pt>
                <c:pt idx="2140">
                  <c:v>0.75206643299999998</c:v>
                </c:pt>
                <c:pt idx="2141">
                  <c:v>0.42802060199999997</c:v>
                </c:pt>
                <c:pt idx="2142">
                  <c:v>0.31306903400000002</c:v>
                </c:pt>
                <c:pt idx="2143">
                  <c:v>0.52145168099999994</c:v>
                </c:pt>
                <c:pt idx="2144">
                  <c:v>0.36945113200000002</c:v>
                </c:pt>
                <c:pt idx="2145">
                  <c:v>0.37282425299999999</c:v>
                </c:pt>
                <c:pt idx="2146">
                  <c:v>0.367952485</c:v>
                </c:pt>
                <c:pt idx="2147">
                  <c:v>0.46694925300000001</c:v>
                </c:pt>
                <c:pt idx="2148">
                  <c:v>0.53341243500000002</c:v>
                </c:pt>
                <c:pt idx="2149">
                  <c:v>0.55444682199999995</c:v>
                </c:pt>
                <c:pt idx="2150">
                  <c:v>0.47533802000000003</c:v>
                </c:pt>
                <c:pt idx="2151">
                  <c:v>0.445892538</c:v>
                </c:pt>
                <c:pt idx="2152">
                  <c:v>0.57641659099999998</c:v>
                </c:pt>
                <c:pt idx="2153">
                  <c:v>0.43832172400000002</c:v>
                </c:pt>
                <c:pt idx="2154">
                  <c:v>0.455149421</c:v>
                </c:pt>
                <c:pt idx="2155">
                  <c:v>0.425629119</c:v>
                </c:pt>
                <c:pt idx="2156">
                  <c:v>0.54560255800000002</c:v>
                </c:pt>
                <c:pt idx="2157">
                  <c:v>0.57662902999999999</c:v>
                </c:pt>
                <c:pt idx="2158">
                  <c:v>0.53804744400000004</c:v>
                </c:pt>
                <c:pt idx="2159">
                  <c:v>0.45110909700000001</c:v>
                </c:pt>
                <c:pt idx="2160">
                  <c:v>0.43352329499999998</c:v>
                </c:pt>
                <c:pt idx="2161">
                  <c:v>0.61054802699999999</c:v>
                </c:pt>
                <c:pt idx="2162">
                  <c:v>0.44771395600000002</c:v>
                </c:pt>
                <c:pt idx="2163">
                  <c:v>0.55013255999999999</c:v>
                </c:pt>
                <c:pt idx="2164">
                  <c:v>0.19071780799999999</c:v>
                </c:pt>
                <c:pt idx="2165">
                  <c:v>0.830002405</c:v>
                </c:pt>
                <c:pt idx="2166">
                  <c:v>0.59101151600000001</c:v>
                </c:pt>
                <c:pt idx="2167">
                  <c:v>0.85437119699999997</c:v>
                </c:pt>
                <c:pt idx="2168">
                  <c:v>0.48475052800000001</c:v>
                </c:pt>
                <c:pt idx="2169">
                  <c:v>0.85056739000000003</c:v>
                </c:pt>
                <c:pt idx="2170">
                  <c:v>0.77677145599999997</c:v>
                </c:pt>
                <c:pt idx="2171">
                  <c:v>0.69993712399999997</c:v>
                </c:pt>
                <c:pt idx="2172">
                  <c:v>0.86916575299999999</c:v>
                </c:pt>
                <c:pt idx="2173">
                  <c:v>0.70702228300000003</c:v>
                </c:pt>
                <c:pt idx="2174">
                  <c:v>0.87831113699999996</c:v>
                </c:pt>
                <c:pt idx="2175">
                  <c:v>0.775490711</c:v>
                </c:pt>
                <c:pt idx="2176">
                  <c:v>0.69008719500000004</c:v>
                </c:pt>
                <c:pt idx="2177">
                  <c:v>0.78885081599999995</c:v>
                </c:pt>
                <c:pt idx="2178">
                  <c:v>0.75899854899999997</c:v>
                </c:pt>
                <c:pt idx="2179">
                  <c:v>0.68363365300000001</c:v>
                </c:pt>
                <c:pt idx="2180">
                  <c:v>0.71471361200000005</c:v>
                </c:pt>
                <c:pt idx="2181">
                  <c:v>0.67760813799999997</c:v>
                </c:pt>
                <c:pt idx="2182">
                  <c:v>0.66315969900000005</c:v>
                </c:pt>
                <c:pt idx="2183">
                  <c:v>0.63925367499999997</c:v>
                </c:pt>
                <c:pt idx="2184">
                  <c:v>0.70523572999999995</c:v>
                </c:pt>
                <c:pt idx="2185">
                  <c:v>0.64604247400000003</c:v>
                </c:pt>
                <c:pt idx="2186">
                  <c:v>0.72500962099999999</c:v>
                </c:pt>
                <c:pt idx="2187">
                  <c:v>0.57286836200000002</c:v>
                </c:pt>
                <c:pt idx="2188">
                  <c:v>0.651340692</c:v>
                </c:pt>
                <c:pt idx="2189">
                  <c:v>0.64466655399999995</c:v>
                </c:pt>
                <c:pt idx="2190">
                  <c:v>0.64147608599999995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5583904"/>
        <c:axId val="-1105587168"/>
      </c:areaChart>
      <c:catAx>
        <c:axId val="-110558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5587168"/>
        <c:crosses val="autoZero"/>
        <c:auto val="1"/>
        <c:lblAlgn val="ctr"/>
        <c:lblOffset val="100"/>
        <c:noMultiLvlLbl val="0"/>
      </c:catAx>
      <c:valAx>
        <c:axId val="-110558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5583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27/03/2019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12192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03196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349" y="188640"/>
            <a:ext cx="11233248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7"/>
            <a:ext cx="12192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3" y="6043368"/>
            <a:ext cx="3369849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1824" y="1196752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832" y="4293096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295"/>
            <a:ext cx="9144000" cy="49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594176"/>
            <a:ext cx="7403554" cy="2122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7528" y="1090120"/>
            <a:ext cx="4968552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Balancing Data Based Frequency Class Minimum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68" y="3957020"/>
            <a:ext cx="3384376" cy="63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635950"/>
            <a:ext cx="4320480" cy="50718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7608" y="4635950"/>
            <a:ext cx="432048" cy="5932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47528" y="1090120"/>
            <a:ext cx="5544616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DBSCAN (Density-based Clustering) for Removing Outlier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1916832"/>
            <a:ext cx="4002627" cy="2681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86" y="1916832"/>
            <a:ext cx="4431605" cy="27448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5561" y="1563311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Before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033" y="1560579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After</a:t>
            </a:r>
          </a:p>
        </p:txBody>
      </p:sp>
      <p:sp>
        <p:nvSpPr>
          <p:cNvPr id="12" name="Oval 11"/>
          <p:cNvSpPr/>
          <p:nvPr/>
        </p:nvSpPr>
        <p:spPr>
          <a:xfrm rot="21227652">
            <a:off x="3909040" y="2498228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797152"/>
            <a:ext cx="525519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08912" cy="850106"/>
          </a:xfrm>
        </p:spPr>
        <p:txBody>
          <a:bodyPr/>
          <a:lstStyle/>
          <a:p>
            <a:r>
              <a:rPr lang="en-US" dirty="0" smtClean="0"/>
              <a:t>Comparison of ecosystem response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6243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49788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Mangrove Ecosystem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862412"/>
            <a:ext cx="4824536" cy="3360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12" y="5050872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927874"/>
            <a:ext cx="4422746" cy="32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360" y="195355"/>
            <a:ext cx="11665296" cy="1152128"/>
          </a:xfrm>
        </p:spPr>
        <p:txBody>
          <a:bodyPr/>
          <a:lstStyle/>
          <a:p>
            <a:r>
              <a:rPr lang="en-GB" sz="2800" dirty="0" smtClean="0"/>
              <a:t>Prediction Model To Estimate Forests Canopy Index Using Support Vector Regression (SVR)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" y="1988840"/>
            <a:ext cx="4146067" cy="32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89200"/>
            <a:ext cx="3913317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6752" y="149995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Landsat 8, Composite 654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150031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Forests Canopy Index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3609020"/>
            <a:ext cx="1337471" cy="8640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9936" y="5214029"/>
            <a:ext cx="2257133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Data Prediction SVR</a:t>
            </a:r>
          </a:p>
          <a:p>
            <a:r>
              <a:rPr lang="en-US" dirty="0" smtClean="0"/>
              <a:t>RMSE : 0.214049</a:t>
            </a:r>
          </a:p>
        </p:txBody>
      </p:sp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284590"/>
              </p:ext>
            </p:extLst>
          </p:nvPr>
        </p:nvGraphicFramePr>
        <p:xfrm>
          <a:off x="263352" y="3501008"/>
          <a:ext cx="5256584" cy="223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144733"/>
              </p:ext>
            </p:extLst>
          </p:nvPr>
        </p:nvGraphicFramePr>
        <p:xfrm>
          <a:off x="5951984" y="980728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5171"/>
          <a:stretch/>
        </p:blipFill>
        <p:spPr>
          <a:xfrm>
            <a:off x="3503712" y="620688"/>
            <a:ext cx="5282045" cy="489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2" y="3047256"/>
            <a:ext cx="2637871" cy="2758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12"/>
          <a:stretch/>
        </p:blipFill>
        <p:spPr>
          <a:xfrm>
            <a:off x="170422" y="116632"/>
            <a:ext cx="2637871" cy="280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8294" y="116632"/>
            <a:ext cx="3719754" cy="40324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08294" y="4185084"/>
            <a:ext cx="3719754" cy="162086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0141" y="116632"/>
            <a:ext cx="1368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03511" y="3040759"/>
            <a:ext cx="110478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Corrected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43987"/>
            <a:ext cx="3987077" cy="337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67482" y="3821724"/>
            <a:ext cx="528718" cy="1347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67482" y="485964"/>
            <a:ext cx="528718" cy="33884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71664" y="43462"/>
            <a:ext cx="4752528" cy="885003"/>
          </a:xfrm>
        </p:spPr>
        <p:txBody>
          <a:bodyPr/>
          <a:lstStyle/>
          <a:p>
            <a:pPr algn="ctr"/>
            <a:r>
              <a:rPr lang="en-GB" sz="2800" dirty="0" smtClean="0"/>
              <a:t>Applied Model To Windows 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 smtClean="0"/>
              <a:t>Applied Model To </a:t>
            </a:r>
            <a:r>
              <a:rPr lang="id-ID" sz="2800" dirty="0" smtClean="0"/>
              <a:t>Estimate Canopy Cover </a:t>
            </a:r>
            <a:r>
              <a:rPr lang="en-GB" sz="2800" dirty="0" smtClean="0"/>
              <a:t>Mangrove 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5413509" cy="453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7" y="1269264"/>
            <a:ext cx="5337621" cy="45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595" y="1269425"/>
            <a:ext cx="911938" cy="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188640"/>
            <a:ext cx="8520947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222920"/>
              </p:ext>
            </p:extLst>
          </p:nvPr>
        </p:nvGraphicFramePr>
        <p:xfrm>
          <a:off x="5087888" y="1124744"/>
          <a:ext cx="6318448" cy="3791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3791744" y="4731147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RMSE : </a:t>
            </a:r>
            <a:r>
              <a:rPr lang="en-US" dirty="0" smtClean="0"/>
              <a:t>0.2749883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2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3907047" cy="4077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 smtClean="0"/>
              <a:t>Applied Model To </a:t>
            </a:r>
            <a:r>
              <a:rPr lang="id-ID" sz="2800" dirty="0" smtClean="0"/>
              <a:t>Estimate Canopy Cover Mountain</a:t>
            </a:r>
            <a:r>
              <a:rPr lang="en-GB" sz="2800" dirty="0" smtClean="0"/>
              <a:t> Ecosystem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11048"/>
            <a:ext cx="3890984" cy="407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28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7726464" y="3169423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703403" y="1109064"/>
            <a:ext cx="6264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Canopy cover is defined as the percentage of an area occupied by the vertical projection of tree crowns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36629" y="3810381"/>
            <a:ext cx="0" cy="1944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37473" b="40044"/>
          <a:stretch/>
        </p:blipFill>
        <p:spPr>
          <a:xfrm>
            <a:off x="1512313" y="4581128"/>
            <a:ext cx="3771582" cy="1512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8820" r="9144"/>
          <a:stretch/>
        </p:blipFill>
        <p:spPr>
          <a:xfrm>
            <a:off x="1579650" y="2658253"/>
            <a:ext cx="3636909" cy="3096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727848" y="4320716"/>
            <a:ext cx="0" cy="14125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729233" y="4293096"/>
            <a:ext cx="0" cy="12961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95600" y="4522095"/>
            <a:ext cx="0" cy="11098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2" y="3906023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06736" y="3244334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RMSE: </a:t>
            </a:r>
            <a:r>
              <a:rPr lang="en-US" dirty="0" smtClean="0"/>
              <a:t>0.2711629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4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Indonesian Forests: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3637" y="1700809"/>
            <a:ext cx="70156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Indonesia has many types of forest ecosystem</a:t>
            </a:r>
          </a:p>
          <a:p>
            <a:r>
              <a:rPr lang="en-US" sz="2800" b="1" dirty="0"/>
              <a:t>Ex: peat, swamp, mangrove, tropical rain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3636" y="3140969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This will be a problem in the construction function for National scale 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3512" y="188640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8226" y="4509120"/>
            <a:ext cx="9108504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3"/>
            <a:ext cx="8407518" cy="3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59060" y="4699"/>
            <a:ext cx="6254080" cy="687611"/>
          </a:xfrm>
        </p:spPr>
        <p:txBody>
          <a:bodyPr/>
          <a:lstStyle/>
          <a:p>
            <a:r>
              <a:rPr lang="en-US" dirty="0" smtClean="0"/>
              <a:t>Field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15" r="2833"/>
          <a:stretch/>
        </p:blipFill>
        <p:spPr>
          <a:xfrm>
            <a:off x="1588799" y="1263743"/>
            <a:ext cx="3816424" cy="3570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85"/>
          <a:stretch/>
        </p:blipFill>
        <p:spPr>
          <a:xfrm>
            <a:off x="5929700" y="1102707"/>
            <a:ext cx="4191048" cy="37320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0554" y="4786897"/>
            <a:ext cx="4451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Supervised learning </a:t>
            </a:r>
            <a:r>
              <a:rPr lang="en-US" dirty="0"/>
              <a:t>is one of the methods associated with machine learning which involves allocating labeled data so that a certain pattern or function can be deduced from that data.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1" y="4834712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Unsupervised learning </a:t>
            </a:r>
            <a:r>
              <a:rPr lang="en-US" dirty="0"/>
              <a:t>is the second method of machine learning algorithm where inferences are drawn from unlabeled input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844825"/>
            <a:ext cx="1561892" cy="5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31417" y="234524"/>
            <a:ext cx="10515600" cy="1325563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1417" y="1793408"/>
            <a:ext cx="10515600" cy="4841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733974" y="1424075"/>
            <a:ext cx="143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88840"/>
            <a:ext cx="88960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68860" y="44449"/>
            <a:ext cx="6111317" cy="891899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5520" y="1924009"/>
            <a:ext cx="10515600" cy="433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664469" y="751681"/>
            <a:ext cx="121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70" y="1739343"/>
            <a:ext cx="393313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100"/>
          <a:stretch/>
        </p:blipFill>
        <p:spPr>
          <a:xfrm>
            <a:off x="6456041" y="1827799"/>
            <a:ext cx="3886299" cy="35587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7808" y="1198732"/>
            <a:ext cx="3174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Linear Vs Non-Linear </a:t>
            </a:r>
          </a:p>
        </p:txBody>
      </p:sp>
    </p:spTree>
    <p:extLst>
      <p:ext uri="{BB962C8B-B14F-4D97-AF65-F5344CB8AC3E}">
        <p14:creationId xmlns:p14="http://schemas.microsoft.com/office/powerpoint/2010/main" val="39246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FRCI on Agroforestry (</a:t>
            </a:r>
            <a:r>
              <a:rPr lang="en-US" dirty="0" err="1" smtClean="0"/>
              <a:t>Cidanau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536" y="1556792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FRCI calculated using LiDAR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Remove the outlier using DBSCAN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580 Sample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 Selection using </a:t>
            </a:r>
            <a:r>
              <a:rPr lang="en-US" sz="2400" dirty="0" err="1"/>
              <a:t>Boruta</a:t>
            </a:r>
            <a:r>
              <a:rPr lang="en-US" sz="2400" dirty="0"/>
              <a:t>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Divide Data (Training and testing 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K-fold cross validation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Model predicted using SVM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2510" y="332656"/>
            <a:ext cx="410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 Selection using </a:t>
            </a:r>
            <a:r>
              <a:rPr lang="en-US" b="1" dirty="0" err="1"/>
              <a:t>Boruta</a:t>
            </a:r>
            <a:r>
              <a:rPr lang="en-US" b="1" dirty="0"/>
              <a:t>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08721"/>
            <a:ext cx="6624736" cy="48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5349</TotalTime>
  <Words>353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PowerPoint Presentation</vt:lpstr>
      <vt:lpstr>Canopy Cover:</vt:lpstr>
      <vt:lpstr>Indonesian Forests:</vt:lpstr>
      <vt:lpstr>PowerPoint Presentation</vt:lpstr>
      <vt:lpstr>Field of Machine Learning</vt:lpstr>
      <vt:lpstr>Support Vector Machine:</vt:lpstr>
      <vt:lpstr>Support Vector Machine:</vt:lpstr>
      <vt:lpstr>FRCI on Agroforestry (Cidanau)</vt:lpstr>
      <vt:lpstr>PowerPoint Presentation</vt:lpstr>
      <vt:lpstr>K-Fold Cross Validation</vt:lpstr>
      <vt:lpstr>Preprocessing Data</vt:lpstr>
      <vt:lpstr>Preprocessing Data</vt:lpstr>
      <vt:lpstr>Comparison of ecosystem response</vt:lpstr>
      <vt:lpstr>Prediction Model To Estimate Forests Canopy Index Using Support Vector Regression (SVR)</vt:lpstr>
      <vt:lpstr>Comparison of Actual and Prediction</vt:lpstr>
      <vt:lpstr>Applied Model To Windows area</vt:lpstr>
      <vt:lpstr>Applied Model To Estimate Canopy Cover Mangrove Ecosystem</vt:lpstr>
      <vt:lpstr>Comparison of Actual and Prediction</vt:lpstr>
      <vt:lpstr>Applied Model To Estimate Canopy Cover Mountain Ecosystem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sahid hudjimartsu</cp:lastModifiedBy>
  <cp:revision>300</cp:revision>
  <dcterms:created xsi:type="dcterms:W3CDTF">2017-05-23T10:30:05Z</dcterms:created>
  <dcterms:modified xsi:type="dcterms:W3CDTF">2019-03-27T14:01:22Z</dcterms:modified>
</cp:coreProperties>
</file>